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9" r:id="rId23"/>
    <p:sldId id="276" r:id="rId24"/>
    <p:sldId id="277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0" r:id="rId45"/>
    <p:sldId id="298" r:id="rId46"/>
    <p:sldId id="29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0E0E79-247B-4536-AF06-82DB5CE7A1D0}">
          <p14:sldIdLst>
            <p14:sldId id="256"/>
          </p14:sldIdLst>
        </p14:section>
        <p14:section name="Figures" id="{FF59B9BD-E29F-4F5D-9276-236827CC5642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303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9"/>
            <p14:sldId id="276"/>
            <p14:sldId id="277"/>
            <p14:sldId id="278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  <p14:section name="Tables" id="{9B986B7D-D674-42E7-B47D-3B730CBBBBCD}">
          <p14:sldIdLst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300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FA9EA3-C223-43F3-8005-29944CB2F58B}" v="1" dt="2021-11-23T14:04:13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28" autoAdjust="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OSSLEY, Francesca" userId="14cdf3fe-a00c-44c3-992e-45c23aaae589" providerId="ADAL" clId="{E4FA9EA3-C223-43F3-8005-29944CB2F58B}"/>
    <pc:docChg chg="delSld modSection">
      <pc:chgData name="CROSSLEY, Francesca" userId="14cdf3fe-a00c-44c3-992e-45c23aaae589" providerId="ADAL" clId="{E4FA9EA3-C223-43F3-8005-29944CB2F58B}" dt="2021-11-23T14:04:13.431" v="0" actId="47"/>
      <pc:docMkLst>
        <pc:docMk/>
      </pc:docMkLst>
      <pc:sldChg chg="del">
        <pc:chgData name="CROSSLEY, Francesca" userId="14cdf3fe-a00c-44c3-992e-45c23aaae589" providerId="ADAL" clId="{E4FA9EA3-C223-43F3-8005-29944CB2F58B}" dt="2021-11-23T14:04:13.431" v="0" actId="47"/>
        <pc:sldMkLst>
          <pc:docMk/>
          <pc:sldMk cId="2395682169" sldId="30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9E10-60BD-429D-A689-7C815630F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21A83-D476-46BA-BB0A-A22783980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454A2-759B-4B95-A975-223FC4E9B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D9403-8FFD-4B34-A235-4C3058FAF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EFD97-777D-43F5-BE0D-6D82047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48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4D0A5-36D6-4B80-A7D7-6AE4883D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10051-F49E-4A25-BFF2-0E562E2E8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78EAE-3969-474D-843D-D48079D7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1C7AF-758C-4193-8064-14257E47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B80B6-91F5-44F5-9471-0BA28B73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24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24C40B-FDB3-4638-A688-C2C428764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CC0AB-DE92-4B52-BC34-BF896274C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D5A06-A4B4-4051-B0E1-C3BA2B27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DA84F-7E78-48DE-BE02-481E7523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07C6E-915A-4774-BDAB-E2FB103D9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9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4D952-180F-478F-98B6-C9EAB708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A16D5-ABD4-4CBA-B7A9-0389BEC62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C4DB0-5E00-4439-9170-3DA4DC83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0813D-779E-479D-85C8-437B2CAF3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2FE31-93D5-43CB-AB93-23F1009A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24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B47C0-2D78-4B5C-BD63-313C7C14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26984-E41E-4A8D-BF6C-6D18938D0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4E376-6CCC-4710-B3C3-8F0AAAD9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10C2F-4801-4C54-AC5F-BCD42D6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A4680-0A86-4AB8-A2E2-B01CE455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60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F613C-2F3E-49CD-9572-3E1C93BC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323F0-B23B-4B8C-A58C-89FA5070A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A5852-9DB9-4798-879D-2BF7C87AD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F7D3D-2D70-43F0-B827-1CA3C3B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E9159-845C-48A1-9BEE-D56716D7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5449D-D2FA-47DB-BCA4-64CD2232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17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D99CB-CE37-465F-B057-5352A4CB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51991-A533-48EE-AF2E-30C1615C7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18DBA-923F-4229-87CB-493B87A64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072642-B616-40F0-93A1-80437A08B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9562F-FB33-4502-A3F3-BACADF4EB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B6C2B-173B-4627-8250-23A2FA78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5DBE3-2813-485B-A014-D82A7BB58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3E6243-982B-49B6-A014-F8A2432C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3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63D2-D520-4E04-A602-B092AA845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9A998-4E6D-4AA3-82A7-FD47038E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90D4DA-1913-4F88-9CF5-F90F40CF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A19C6-1695-4B00-9008-F5E34B72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78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801ED0-A4AE-4752-AF2F-F6354DFD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41A4-F8BB-4591-A2B9-A34AD665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73893-F95D-4D16-95CE-1FB69E11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15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7C9C1-EE13-4E37-9776-65520755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C01F2-8B5C-4885-864D-E7BCAB9DB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0EB68-7D78-4631-B57C-ECEA9C3D4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DE0D2-FCE8-435E-886C-21E53D53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584E1-8173-42E9-A01D-F9480F59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C7B82-B20F-4164-AE4B-4846BD31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66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DD48E-069C-4E10-BB3B-4A2A5344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84DEB8-B1D9-4671-B7AC-C295273571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45389-7643-45E1-A8DC-B6713283E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9B130-CBFE-4D8D-8323-F449D61F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294AD-FB2F-411A-B75A-C4937070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74F17-44A4-48A1-803A-0F8DA26E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52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208E75-66D8-4742-B19F-151C1796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E354B-0BE5-4F42-9D9A-53D55F14A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0E0B-7AC7-46A9-9CA8-F1B6B8CF8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C060A-9FD5-4E89-8A21-6CD1F38B2215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1763-559A-47AD-A605-0A514FF35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B02C1-4B5D-4943-8B7A-C47205353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8583E-B6A8-4A74-AB15-7621525452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57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7325D1-956D-405D-9681-8E9D57399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4" t="21481" r="65157" b="10370"/>
          <a:stretch/>
        </p:blipFill>
        <p:spPr>
          <a:xfrm>
            <a:off x="178125" y="398318"/>
            <a:ext cx="1342332" cy="6061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C5F379-D764-48A8-A712-15DECF3E5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63" t="21481" r="28021" b="10370"/>
          <a:stretch/>
        </p:blipFill>
        <p:spPr>
          <a:xfrm>
            <a:off x="7082083" y="0"/>
            <a:ext cx="5109917" cy="6061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BC4C11-F88E-488A-B5EC-956EDBD9DC0C}"/>
              </a:ext>
            </a:extLst>
          </p:cNvPr>
          <p:cNvSpPr txBox="1"/>
          <p:nvPr/>
        </p:nvSpPr>
        <p:spPr>
          <a:xfrm>
            <a:off x="6836736" y="4635796"/>
            <a:ext cx="448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Gill Sans MT" panose="020B0502020104020203" pitchFamily="34" charset="0"/>
                <a:cs typeface="Times New Roman" panose="02020603050405020304" pitchFamily="18" charset="0"/>
              </a:rPr>
              <a:t>List of illustrations and tables used in final report </a:t>
            </a:r>
          </a:p>
        </p:txBody>
      </p:sp>
    </p:spTree>
    <p:extLst>
      <p:ext uri="{BB962C8B-B14F-4D97-AF65-F5344CB8AC3E}">
        <p14:creationId xmlns:p14="http://schemas.microsoft.com/office/powerpoint/2010/main" val="3183612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38AC4C-41DD-4840-BCA0-586C21FE8E0B}"/>
              </a:ext>
            </a:extLst>
          </p:cNvPr>
          <p:cNvPicPr/>
          <p:nvPr/>
        </p:nvPicPr>
        <p:blipFill rotWithShape="1">
          <a:blip r:embed="rId2"/>
          <a:srcRect l="34756" t="56544" r="36392" b="18216"/>
          <a:stretch/>
        </p:blipFill>
        <p:spPr bwMode="auto">
          <a:xfrm>
            <a:off x="643467" y="745918"/>
            <a:ext cx="10905066" cy="536616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7958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11D323-9996-4B91-BE69-CFD50D75C2C9}"/>
              </a:ext>
            </a:extLst>
          </p:cNvPr>
          <p:cNvPicPr/>
          <p:nvPr/>
        </p:nvPicPr>
        <p:blipFill rotWithShape="1">
          <a:blip r:embed="rId2"/>
          <a:srcRect l="33748" t="31582" r="34531" b="26211"/>
          <a:stretch/>
        </p:blipFill>
        <p:spPr bwMode="auto">
          <a:xfrm>
            <a:off x="2374240" y="643466"/>
            <a:ext cx="7443519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514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3A0A077-2C9E-4E70-BF46-6780155B2293}"/>
              </a:ext>
            </a:extLst>
          </p:cNvPr>
          <p:cNvPicPr/>
          <p:nvPr/>
        </p:nvPicPr>
        <p:blipFill rotWithShape="1">
          <a:blip r:embed="rId2"/>
          <a:srcRect l="34682" t="27727" r="36089" b="9943"/>
          <a:stretch/>
        </p:blipFill>
        <p:spPr bwMode="auto">
          <a:xfrm>
            <a:off x="3773782" y="643466"/>
            <a:ext cx="4644436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560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8571C-5D3F-4CD6-B3B5-78BE90188D03}"/>
              </a:ext>
            </a:extLst>
          </p:cNvPr>
          <p:cNvPicPr/>
          <p:nvPr/>
        </p:nvPicPr>
        <p:blipFill rotWithShape="1">
          <a:blip r:embed="rId2"/>
          <a:srcRect l="34136" t="36966" r="34763" b="26492"/>
          <a:stretch/>
        </p:blipFill>
        <p:spPr bwMode="auto">
          <a:xfrm>
            <a:off x="1881290" y="643466"/>
            <a:ext cx="8429420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351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D8FFB-5A79-41AF-8360-FA55F7367C92}"/>
              </a:ext>
            </a:extLst>
          </p:cNvPr>
          <p:cNvPicPr/>
          <p:nvPr/>
        </p:nvPicPr>
        <p:blipFill rotWithShape="1">
          <a:blip r:embed="rId2"/>
          <a:srcRect l="33594" t="35858" r="35073" b="21934"/>
          <a:stretch/>
        </p:blipFill>
        <p:spPr bwMode="auto">
          <a:xfrm>
            <a:off x="2419853" y="643466"/>
            <a:ext cx="7352293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614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3EA017-EA9F-49E3-9176-88D6AF3ADB36}"/>
              </a:ext>
            </a:extLst>
          </p:cNvPr>
          <p:cNvPicPr/>
          <p:nvPr/>
        </p:nvPicPr>
        <p:blipFill rotWithShape="1">
          <a:blip r:embed="rId2"/>
          <a:srcRect l="33902" t="36413" r="35461" b="28837"/>
          <a:stretch/>
        </p:blipFill>
        <p:spPr bwMode="auto">
          <a:xfrm>
            <a:off x="1730064" y="643466"/>
            <a:ext cx="8731871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4254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2CEC4-95F4-4F67-A618-47EE282069A5}"/>
              </a:ext>
            </a:extLst>
          </p:cNvPr>
          <p:cNvPicPr/>
          <p:nvPr/>
        </p:nvPicPr>
        <p:blipFill rotWithShape="1">
          <a:blip r:embed="rId2"/>
          <a:srcRect l="33360" t="32973" r="35617" b="25665"/>
          <a:stretch/>
        </p:blipFill>
        <p:spPr bwMode="auto">
          <a:xfrm>
            <a:off x="2381776" y="643466"/>
            <a:ext cx="7428447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2604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13AC73D-8E14-4FB9-A47F-5BF8EB5A23A7}"/>
              </a:ext>
            </a:extLst>
          </p:cNvPr>
          <p:cNvPicPr/>
          <p:nvPr/>
        </p:nvPicPr>
        <p:blipFill rotWithShape="1">
          <a:blip r:embed="rId2"/>
          <a:srcRect l="33435" t="36135" r="35306" b="32285"/>
          <a:stretch/>
        </p:blipFill>
        <p:spPr bwMode="auto">
          <a:xfrm>
            <a:off x="1194275" y="643466"/>
            <a:ext cx="9803450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8418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874C5B-DEE0-400D-A045-35B72C895887}"/>
              </a:ext>
            </a:extLst>
          </p:cNvPr>
          <p:cNvPicPr/>
          <p:nvPr/>
        </p:nvPicPr>
        <p:blipFill rotWithShape="1">
          <a:blip r:embed="rId2"/>
          <a:srcRect l="34751" t="37659" r="36231" b="25114"/>
          <a:stretch/>
        </p:blipFill>
        <p:spPr bwMode="auto">
          <a:xfrm>
            <a:off x="2235923" y="643466"/>
            <a:ext cx="7720153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878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60E201-BEF4-482B-A289-B7DAC1C03DAF}"/>
              </a:ext>
            </a:extLst>
          </p:cNvPr>
          <p:cNvPicPr/>
          <p:nvPr/>
        </p:nvPicPr>
        <p:blipFill rotWithShape="1">
          <a:blip r:embed="rId2"/>
          <a:srcRect l="34062" t="37660" r="35073" b="26078"/>
          <a:stretch/>
        </p:blipFill>
        <p:spPr bwMode="auto">
          <a:xfrm>
            <a:off x="1880969" y="643466"/>
            <a:ext cx="8430062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62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0F8A93-3D65-490A-B99B-F7ABDD2953A5}"/>
              </a:ext>
            </a:extLst>
          </p:cNvPr>
          <p:cNvPicPr/>
          <p:nvPr/>
        </p:nvPicPr>
        <p:blipFill rotWithShape="1">
          <a:blip r:embed="rId2"/>
          <a:srcRect l="31730" t="41241" r="30332" b="30246"/>
          <a:stretch/>
        </p:blipFill>
        <p:spPr bwMode="auto">
          <a:xfrm>
            <a:off x="643467" y="1028669"/>
            <a:ext cx="10905066" cy="461013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4083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BC8A7-6389-42D8-AC12-30208AE02D49}"/>
              </a:ext>
            </a:extLst>
          </p:cNvPr>
          <p:cNvPicPr/>
          <p:nvPr/>
        </p:nvPicPr>
        <p:blipFill rotWithShape="1">
          <a:blip r:embed="rId2"/>
          <a:srcRect l="33438" t="36415" r="35306" b="29802"/>
          <a:stretch/>
        </p:blipFill>
        <p:spPr bwMode="auto">
          <a:xfrm>
            <a:off x="1514359" y="643466"/>
            <a:ext cx="9163282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4871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A92587F-580A-4C1F-AEE0-1B36FA9B5C28}"/>
              </a:ext>
            </a:extLst>
          </p:cNvPr>
          <p:cNvPicPr/>
          <p:nvPr/>
        </p:nvPicPr>
        <p:blipFill rotWithShape="1">
          <a:blip r:embed="rId2"/>
          <a:srcRect l="37626" t="53234" r="38952" b="30628"/>
          <a:stretch/>
        </p:blipFill>
        <p:spPr bwMode="auto">
          <a:xfrm>
            <a:off x="643467" y="1315770"/>
            <a:ext cx="10905066" cy="422645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1913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058552-510B-4752-A09C-4D00183E2713}"/>
              </a:ext>
            </a:extLst>
          </p:cNvPr>
          <p:cNvPicPr/>
          <p:nvPr/>
        </p:nvPicPr>
        <p:blipFill rotWithShape="1">
          <a:blip r:embed="rId2"/>
          <a:srcRect l="34060" t="37797" r="35073" b="33939"/>
          <a:stretch/>
        </p:blipFill>
        <p:spPr bwMode="auto">
          <a:xfrm>
            <a:off x="687881" y="643466"/>
            <a:ext cx="10816239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7689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A2B1B-91EA-4499-A9F7-A438AA46F676}"/>
              </a:ext>
            </a:extLst>
          </p:cNvPr>
          <p:cNvPicPr/>
          <p:nvPr/>
        </p:nvPicPr>
        <p:blipFill rotWithShape="1">
          <a:blip r:embed="rId2"/>
          <a:srcRect l="36852" t="26345" r="38642" b="39456"/>
          <a:stretch/>
        </p:blipFill>
        <p:spPr bwMode="auto">
          <a:xfrm>
            <a:off x="2547496" y="643466"/>
            <a:ext cx="7097007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0300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9A8E5-8DD1-41E3-B06A-EC059D3DFDFC}"/>
              </a:ext>
            </a:extLst>
          </p:cNvPr>
          <p:cNvPicPr/>
          <p:nvPr/>
        </p:nvPicPr>
        <p:blipFill rotWithShape="1">
          <a:blip r:embed="rId2"/>
          <a:srcRect l="37030" t="60406" r="38706" b="7308"/>
          <a:stretch/>
        </p:blipFill>
        <p:spPr bwMode="auto">
          <a:xfrm>
            <a:off x="2374361" y="643466"/>
            <a:ext cx="7443277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7863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D70B98-D612-4A01-8D90-938628DCC91A}"/>
              </a:ext>
            </a:extLst>
          </p:cNvPr>
          <p:cNvPicPr/>
          <p:nvPr/>
        </p:nvPicPr>
        <p:blipFill rotWithShape="1">
          <a:blip r:embed="rId2"/>
          <a:srcRect l="37237" t="43173" r="38875" b="26768"/>
          <a:stretch/>
        </p:blipFill>
        <p:spPr bwMode="auto">
          <a:xfrm>
            <a:off x="2160580" y="643466"/>
            <a:ext cx="7870840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5666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4E24C-9586-4F41-8D79-D6E7A1C3BEBB}"/>
              </a:ext>
            </a:extLst>
          </p:cNvPr>
          <p:cNvPicPr/>
          <p:nvPr/>
        </p:nvPicPr>
        <p:blipFill rotWithShape="1">
          <a:blip r:embed="rId2"/>
          <a:srcRect l="33052" t="45373" r="34531" b="21520"/>
          <a:stretch/>
        </p:blipFill>
        <p:spPr bwMode="auto">
          <a:xfrm>
            <a:off x="1247154" y="643466"/>
            <a:ext cx="9697693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7890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F4C7D-6BEB-47B3-8F44-EFB067B29E2F}"/>
              </a:ext>
            </a:extLst>
          </p:cNvPr>
          <p:cNvPicPr/>
          <p:nvPr/>
        </p:nvPicPr>
        <p:blipFill rotWithShape="1">
          <a:blip r:embed="rId2"/>
          <a:srcRect l="33360" t="39168" r="34143" b="44418"/>
          <a:stretch/>
        </p:blipFill>
        <p:spPr bwMode="auto">
          <a:xfrm>
            <a:off x="643467" y="1879858"/>
            <a:ext cx="10905066" cy="309828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7861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2E0623-0C7B-459A-B3C9-6F1126CBF5F1}"/>
              </a:ext>
            </a:extLst>
          </p:cNvPr>
          <p:cNvPicPr/>
          <p:nvPr/>
        </p:nvPicPr>
        <p:blipFill rotWithShape="1">
          <a:blip r:embed="rId2"/>
          <a:srcRect l="33901" t="43856" r="35229" b="38352"/>
          <a:stretch/>
        </p:blipFill>
        <p:spPr bwMode="auto">
          <a:xfrm>
            <a:off x="643467" y="1661298"/>
            <a:ext cx="10905066" cy="353540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8639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0C7471-75D4-4D6A-BAB2-6C85E20A0BBE}"/>
              </a:ext>
            </a:extLst>
          </p:cNvPr>
          <p:cNvPicPr/>
          <p:nvPr/>
        </p:nvPicPr>
        <p:blipFill rotWithShape="1">
          <a:blip r:embed="rId2"/>
          <a:srcRect l="34217" t="56407" r="33833" b="25654"/>
          <a:stretch/>
        </p:blipFill>
        <p:spPr bwMode="auto">
          <a:xfrm>
            <a:off x="643467" y="1706939"/>
            <a:ext cx="10905066" cy="344412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657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3598A-8E09-4F28-A8B5-34ED321C707E}"/>
              </a:ext>
            </a:extLst>
          </p:cNvPr>
          <p:cNvPicPr/>
          <p:nvPr/>
        </p:nvPicPr>
        <p:blipFill rotWithShape="1">
          <a:blip r:embed="rId2"/>
          <a:srcRect l="32043" t="43738" r="33361" b="26768"/>
          <a:stretch/>
        </p:blipFill>
        <p:spPr bwMode="auto">
          <a:xfrm>
            <a:off x="643467" y="814258"/>
            <a:ext cx="10905066" cy="522948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7447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837273-13C2-46B7-954D-C9D10362874A}"/>
              </a:ext>
            </a:extLst>
          </p:cNvPr>
          <p:cNvPicPr/>
          <p:nvPr/>
        </p:nvPicPr>
        <p:blipFill rotWithShape="1">
          <a:blip r:embed="rId2"/>
          <a:srcRect l="33825" t="37793" r="35074" b="22631"/>
          <a:stretch/>
        </p:blipFill>
        <p:spPr bwMode="auto">
          <a:xfrm>
            <a:off x="2204395" y="643466"/>
            <a:ext cx="7783210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2234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604D55-6894-4A1C-95B0-5ACEF4EE5BAF}"/>
              </a:ext>
            </a:extLst>
          </p:cNvPr>
          <p:cNvPicPr/>
          <p:nvPr/>
        </p:nvPicPr>
        <p:blipFill rotWithShape="1">
          <a:blip r:embed="rId2"/>
          <a:srcRect l="33281" t="38202" r="34531" b="12696"/>
          <a:stretch/>
        </p:blipFill>
        <p:spPr bwMode="auto">
          <a:xfrm>
            <a:off x="2849759" y="643466"/>
            <a:ext cx="6492481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0714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0708B-91E1-4FDA-9FA5-9F1F18EC04DF}"/>
              </a:ext>
            </a:extLst>
          </p:cNvPr>
          <p:cNvPicPr/>
          <p:nvPr/>
        </p:nvPicPr>
        <p:blipFill rotWithShape="1">
          <a:blip r:embed="rId2"/>
          <a:srcRect l="33593" t="29513" r="34763" b="26901"/>
          <a:stretch/>
        </p:blipFill>
        <p:spPr bwMode="auto">
          <a:xfrm>
            <a:off x="2500743" y="643466"/>
            <a:ext cx="7190513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1015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D0C99A0-023F-4D58-966C-A76EFC38DA54}"/>
              </a:ext>
            </a:extLst>
          </p:cNvPr>
          <p:cNvPicPr/>
          <p:nvPr/>
        </p:nvPicPr>
        <p:blipFill rotWithShape="1">
          <a:blip r:embed="rId2"/>
          <a:srcRect l="37312" t="26755" r="35461" b="9666"/>
          <a:stretch/>
        </p:blipFill>
        <p:spPr bwMode="auto">
          <a:xfrm rot="5400000">
            <a:off x="3310466" y="-229848"/>
            <a:ext cx="5571067" cy="731769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8773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6EE40007-2A98-418D-9007-1373A27AB3AE}"/>
              </a:ext>
            </a:extLst>
          </p:cNvPr>
          <p:cNvPicPr/>
          <p:nvPr/>
        </p:nvPicPr>
        <p:blipFill rotWithShape="1">
          <a:blip r:embed="rId2"/>
          <a:srcRect l="33124" t="29383" r="34143" b="9942"/>
          <a:stretch/>
        </p:blipFill>
        <p:spPr bwMode="auto">
          <a:xfrm>
            <a:off x="3424456" y="643466"/>
            <a:ext cx="5343087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8240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8E9146-400C-4519-A34B-13A978A12E37}"/>
              </a:ext>
            </a:extLst>
          </p:cNvPr>
          <p:cNvPicPr/>
          <p:nvPr/>
        </p:nvPicPr>
        <p:blipFill rotWithShape="1">
          <a:blip r:embed="rId2"/>
          <a:srcRect l="38828" t="23169" r="38798" b="6488"/>
          <a:stretch/>
        </p:blipFill>
        <p:spPr bwMode="auto">
          <a:xfrm rot="5400000">
            <a:off x="3469744" y="-1055993"/>
            <a:ext cx="5252509" cy="928854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2501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68FCD4-6A18-4F93-8FB5-580D69A06D5D}"/>
              </a:ext>
            </a:extLst>
          </p:cNvPr>
          <p:cNvPicPr/>
          <p:nvPr/>
        </p:nvPicPr>
        <p:blipFill rotWithShape="1">
          <a:blip r:embed="rId2"/>
          <a:srcRect l="37545" t="56822" r="38487" b="19459"/>
          <a:stretch/>
        </p:blipFill>
        <p:spPr bwMode="auto">
          <a:xfrm>
            <a:off x="1091958" y="643466"/>
            <a:ext cx="10008084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6436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6FDB5D-4A57-4F16-895B-8AF385554173}"/>
              </a:ext>
            </a:extLst>
          </p:cNvPr>
          <p:cNvPicPr/>
          <p:nvPr/>
        </p:nvPicPr>
        <p:blipFill rotWithShape="1">
          <a:blip r:embed="rId2"/>
          <a:srcRect l="37314" t="56159" r="38952" b="23596"/>
          <a:stretch/>
        </p:blipFill>
        <p:spPr bwMode="auto">
          <a:xfrm>
            <a:off x="643467" y="812822"/>
            <a:ext cx="10905066" cy="523235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0749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0CB0B-CE40-4890-AA1C-3031FE0DA505}"/>
              </a:ext>
            </a:extLst>
          </p:cNvPr>
          <p:cNvPicPr/>
          <p:nvPr/>
        </p:nvPicPr>
        <p:blipFill rotWithShape="1">
          <a:blip r:embed="rId2"/>
          <a:srcRect l="37161" t="25238" r="38952" b="7452"/>
          <a:stretch/>
        </p:blipFill>
        <p:spPr bwMode="auto">
          <a:xfrm>
            <a:off x="3535680" y="213360"/>
            <a:ext cx="4572000" cy="656336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1341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02A208-144C-4791-827A-5651CB09BEA4}"/>
              </a:ext>
            </a:extLst>
          </p:cNvPr>
          <p:cNvPicPr/>
          <p:nvPr/>
        </p:nvPicPr>
        <p:blipFill rotWithShape="1">
          <a:blip r:embed="rId2"/>
          <a:srcRect l="37393" t="35995" r="38487" b="20971"/>
          <a:stretch/>
        </p:blipFill>
        <p:spPr bwMode="auto">
          <a:xfrm>
            <a:off x="1333242" y="484632"/>
            <a:ext cx="5867662" cy="588873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1C8FD-51DD-46CF-87C3-BEA2B382AAF2}"/>
              </a:ext>
            </a:extLst>
          </p:cNvPr>
          <p:cNvPicPr/>
          <p:nvPr/>
        </p:nvPicPr>
        <p:blipFill rotWithShape="1">
          <a:blip r:embed="rId3"/>
          <a:srcRect l="37551" t="38628" r="38797" b="16700"/>
          <a:stretch/>
        </p:blipFill>
        <p:spPr bwMode="auto">
          <a:xfrm>
            <a:off x="7010400" y="1212444"/>
            <a:ext cx="4696967" cy="486323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4754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513DAB-7E74-42E9-8492-8DC418CA3C59}"/>
              </a:ext>
            </a:extLst>
          </p:cNvPr>
          <p:cNvPicPr/>
          <p:nvPr/>
        </p:nvPicPr>
        <p:blipFill rotWithShape="1">
          <a:blip r:embed="rId2"/>
          <a:srcRect l="31652" t="26068" r="32669" b="32423"/>
          <a:stretch/>
        </p:blipFill>
        <p:spPr bwMode="auto">
          <a:xfrm>
            <a:off x="1839464" y="643466"/>
            <a:ext cx="8513072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9142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8A454-45C9-4B93-B18E-380554E53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9" t="21333" r="38415" b="10101"/>
          <a:stretch/>
        </p:blipFill>
        <p:spPr>
          <a:xfrm>
            <a:off x="1114153" y="97982"/>
            <a:ext cx="4130837" cy="6546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552C5-AFDB-4178-B33F-C26A67272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50" t="27555" r="37584" b="8593"/>
          <a:stretch/>
        </p:blipFill>
        <p:spPr>
          <a:xfrm>
            <a:off x="6360160" y="306278"/>
            <a:ext cx="4376029" cy="62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03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11762B-690E-4236-9755-CB49F48CD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17" t="21333" r="37667" b="11555"/>
          <a:stretch/>
        </p:blipFill>
        <p:spPr>
          <a:xfrm>
            <a:off x="3888303" y="149894"/>
            <a:ext cx="4415394" cy="655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28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08A551-6B56-4EFD-AB3B-8378EF0BDD0C}"/>
              </a:ext>
            </a:extLst>
          </p:cNvPr>
          <p:cNvPicPr/>
          <p:nvPr/>
        </p:nvPicPr>
        <p:blipFill rotWithShape="1">
          <a:blip r:embed="rId2"/>
          <a:srcRect l="37680" t="24717" r="38949" b="10698"/>
          <a:stretch/>
        </p:blipFill>
        <p:spPr bwMode="auto">
          <a:xfrm>
            <a:off x="1675236" y="484631"/>
            <a:ext cx="4258204" cy="608888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68A3F-95CA-4F42-991D-2980718AD91B}"/>
              </a:ext>
            </a:extLst>
          </p:cNvPr>
          <p:cNvPicPr/>
          <p:nvPr/>
        </p:nvPicPr>
        <p:blipFill rotWithShape="1">
          <a:blip r:embed="rId3"/>
          <a:srcRect l="37759" t="25981" r="39027" b="9714"/>
          <a:stretch/>
        </p:blipFill>
        <p:spPr bwMode="auto">
          <a:xfrm>
            <a:off x="6258561" y="484631"/>
            <a:ext cx="4130778" cy="608888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4768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CE556-C305-4FC9-B51A-822A81872EC7}"/>
              </a:ext>
            </a:extLst>
          </p:cNvPr>
          <p:cNvPicPr/>
          <p:nvPr/>
        </p:nvPicPr>
        <p:blipFill rotWithShape="1">
          <a:blip r:embed="rId2"/>
          <a:srcRect l="39023" t="21347" r="38712" b="9575"/>
          <a:stretch/>
        </p:blipFill>
        <p:spPr bwMode="auto">
          <a:xfrm rot="5400000">
            <a:off x="3310466" y="-1432251"/>
            <a:ext cx="5571067" cy="972250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9588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5D0B1-BAE9-4DC2-8510-3C4F167E9892}"/>
              </a:ext>
            </a:extLst>
          </p:cNvPr>
          <p:cNvPicPr/>
          <p:nvPr/>
        </p:nvPicPr>
        <p:blipFill rotWithShape="1">
          <a:blip r:embed="rId2"/>
          <a:srcRect l="37521" t="22470" r="41081" b="8732"/>
          <a:stretch/>
        </p:blipFill>
        <p:spPr bwMode="auto">
          <a:xfrm rot="5400000">
            <a:off x="3310466" y="-1608712"/>
            <a:ext cx="5571067" cy="1007542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3279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00662-E983-43EA-9165-9F9E0334BF00}"/>
              </a:ext>
            </a:extLst>
          </p:cNvPr>
          <p:cNvPicPr/>
          <p:nvPr/>
        </p:nvPicPr>
        <p:blipFill rotWithShape="1">
          <a:blip r:embed="rId2"/>
          <a:srcRect l="39335" t="20651" r="39659" b="9294"/>
          <a:stretch/>
        </p:blipFill>
        <p:spPr bwMode="auto">
          <a:xfrm rot="5400000">
            <a:off x="3310466" y="-1796482"/>
            <a:ext cx="5571067" cy="1045096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481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8D4C1E-4DEE-4A4B-856E-D92775FAA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0" t="24148" r="40745" b="5926"/>
          <a:stretch/>
        </p:blipFill>
        <p:spPr>
          <a:xfrm rot="5400000">
            <a:off x="3310466" y="-1607286"/>
            <a:ext cx="5571067" cy="100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55449AC-E508-43A6-89F3-591327998B6C}"/>
              </a:ext>
            </a:extLst>
          </p:cNvPr>
          <p:cNvPicPr/>
          <p:nvPr/>
        </p:nvPicPr>
        <p:blipFill rotWithShape="1">
          <a:blip r:embed="rId2"/>
          <a:srcRect l="32355" t="27183" r="33677" b="30492"/>
          <a:stretch/>
        </p:blipFill>
        <p:spPr bwMode="auto">
          <a:xfrm>
            <a:off x="2121718" y="643466"/>
            <a:ext cx="7948564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663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294A0-7EBF-4299-BC0F-8CD30974DFB1}"/>
              </a:ext>
            </a:extLst>
          </p:cNvPr>
          <p:cNvPicPr/>
          <p:nvPr/>
        </p:nvPicPr>
        <p:blipFill rotWithShape="1">
          <a:blip r:embed="rId2"/>
          <a:srcRect l="32973" t="21239" r="34375" b="10484"/>
          <a:stretch/>
        </p:blipFill>
        <p:spPr bwMode="auto">
          <a:xfrm>
            <a:off x="3397417" y="352426"/>
            <a:ext cx="5397165" cy="601450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0524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05916C-C2A5-4673-AC8C-9BF0915A022B}"/>
              </a:ext>
            </a:extLst>
          </p:cNvPr>
          <p:cNvPicPr/>
          <p:nvPr/>
        </p:nvPicPr>
        <p:blipFill rotWithShape="1">
          <a:blip r:embed="rId2"/>
          <a:srcRect l="32893" t="26901" r="35151" b="14908"/>
          <a:stretch/>
        </p:blipFill>
        <p:spPr bwMode="auto">
          <a:xfrm>
            <a:off x="3121784" y="455083"/>
            <a:ext cx="5948432" cy="594783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6047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0C1B2-1A14-4128-A719-17299DA69CF9}"/>
              </a:ext>
            </a:extLst>
          </p:cNvPr>
          <p:cNvPicPr/>
          <p:nvPr/>
        </p:nvPicPr>
        <p:blipFill rotWithShape="1">
          <a:blip r:embed="rId2"/>
          <a:srcRect l="33979" t="24689" r="35461" b="26768"/>
          <a:stretch/>
        </p:blipFill>
        <p:spPr bwMode="auto">
          <a:xfrm>
            <a:off x="2978457" y="643466"/>
            <a:ext cx="6235086" cy="557106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0908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974BB-C1FF-4AC8-AF39-B3F4225B75F2}"/>
              </a:ext>
            </a:extLst>
          </p:cNvPr>
          <p:cNvPicPr/>
          <p:nvPr/>
        </p:nvPicPr>
        <p:blipFill rotWithShape="1">
          <a:blip r:embed="rId2"/>
          <a:srcRect l="33594" t="41114" r="35229" b="33940"/>
          <a:stretch/>
        </p:blipFill>
        <p:spPr bwMode="auto">
          <a:xfrm>
            <a:off x="643467" y="974928"/>
            <a:ext cx="10905066" cy="490814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2910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</Words>
  <Application>Microsoft Office PowerPoint</Application>
  <PresentationFormat>Widescreen</PresentationFormat>
  <Paragraphs>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CROSSLEY, Francesca</dc:creator>
  <cp:lastModifiedBy>CROSSLEY, Francesca</cp:lastModifiedBy>
  <cp:revision>4</cp:revision>
  <dcterms:created xsi:type="dcterms:W3CDTF">2021-11-23T09:27:53Z</dcterms:created>
  <dcterms:modified xsi:type="dcterms:W3CDTF">2021-11-23T14:04:40Z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f77787-5df4-43b6-a2a8-8d8b678a318b_Enabled">
    <vt:lpwstr>true</vt:lpwstr>
  </property>
  <property fmtid="{D5CDD505-2E9C-101B-9397-08002B2CF9AE}" pid="3" name="MSIP_Label_a8f77787-5df4-43b6-a2a8-8d8b678a318b_SetDate">
    <vt:lpwstr>2021-11-23T09:27:53Z</vt:lpwstr>
  </property>
  <property fmtid="{D5CDD505-2E9C-101B-9397-08002B2CF9AE}" pid="4" name="MSIP_Label_a8f77787-5df4-43b6-a2a8-8d8b678a318b_Method">
    <vt:lpwstr>Standard</vt:lpwstr>
  </property>
  <property fmtid="{D5CDD505-2E9C-101B-9397-08002B2CF9AE}" pid="5" name="MSIP_Label_a8f77787-5df4-43b6-a2a8-8d8b678a318b_Name">
    <vt:lpwstr>a8f77787-5df4-43b6-a2a8-8d8b678a318b</vt:lpwstr>
  </property>
  <property fmtid="{D5CDD505-2E9C-101B-9397-08002B2CF9AE}" pid="6" name="MSIP_Label_a8f77787-5df4-43b6-a2a8-8d8b678a318b_SiteId">
    <vt:lpwstr>1ce6dd9e-b337-4088-be5e-8dbbec04b34a</vt:lpwstr>
  </property>
  <property fmtid="{D5CDD505-2E9C-101B-9397-08002B2CF9AE}" pid="7" name="MSIP_Label_a8f77787-5df4-43b6-a2a8-8d8b678a318b_ActionId">
    <vt:lpwstr>d96c4b46-35da-4146-bdeb-cbb35e77c644</vt:lpwstr>
  </property>
  <property fmtid="{D5CDD505-2E9C-101B-9397-08002B2CF9AE}" pid="8" name="MSIP_Label_a8f77787-5df4-43b6-a2a8-8d8b678a318b_ContentBits">
    <vt:lpwstr>0</vt:lpwstr>
  </property>
</Properties>
</file>