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7" r:id="rId2"/>
  </p:sldMasterIdLst>
  <p:notesMasterIdLst>
    <p:notesMasterId r:id="rId41"/>
  </p:notesMasterIdLst>
  <p:handoutMasterIdLst>
    <p:handoutMasterId r:id="rId42"/>
  </p:handoutMasterIdLst>
  <p:sldIdLst>
    <p:sldId id="267" r:id="rId3"/>
    <p:sldId id="362" r:id="rId4"/>
    <p:sldId id="360" r:id="rId5"/>
    <p:sldId id="707" r:id="rId6"/>
    <p:sldId id="729" r:id="rId7"/>
    <p:sldId id="711" r:id="rId8"/>
    <p:sldId id="713" r:id="rId9"/>
    <p:sldId id="364" r:id="rId10"/>
    <p:sldId id="716" r:id="rId11"/>
    <p:sldId id="354" r:id="rId12"/>
    <p:sldId id="355" r:id="rId13"/>
    <p:sldId id="351" r:id="rId14"/>
    <p:sldId id="748" r:id="rId15"/>
    <p:sldId id="365" r:id="rId16"/>
    <p:sldId id="708" r:id="rId17"/>
    <p:sldId id="709" r:id="rId18"/>
    <p:sldId id="373" r:id="rId19"/>
    <p:sldId id="366" r:id="rId20"/>
    <p:sldId id="515" r:id="rId21"/>
    <p:sldId id="747" r:id="rId22"/>
    <p:sldId id="754" r:id="rId23"/>
    <p:sldId id="371" r:id="rId24"/>
    <p:sldId id="322" r:id="rId25"/>
    <p:sldId id="324" r:id="rId26"/>
    <p:sldId id="323" r:id="rId27"/>
    <p:sldId id="327" r:id="rId28"/>
    <p:sldId id="731" r:id="rId29"/>
    <p:sldId id="732" r:id="rId30"/>
    <p:sldId id="733" r:id="rId31"/>
    <p:sldId id="734" r:id="rId32"/>
    <p:sldId id="751" r:id="rId33"/>
    <p:sldId id="738" r:id="rId34"/>
    <p:sldId id="753" r:id="rId35"/>
    <p:sldId id="739" r:id="rId36"/>
    <p:sldId id="741" r:id="rId37"/>
    <p:sldId id="742" r:id="rId38"/>
    <p:sldId id="744" r:id="rId39"/>
    <p:sldId id="746" r:id="rId40"/>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Cambria Math" panose="02040503050406030204" pitchFamily="18" charset="0"/>
      <p:regular r:id="rId47"/>
    </p:embeddedFont>
    <p:embeddedFont>
      <p:font typeface="Open Sans" panose="020B0606030504020204" pitchFamily="34" charset="0"/>
      <p:regular r:id="rId48"/>
      <p:bold r:id="rId49"/>
      <p:italic r:id="rId50"/>
      <p:boldItalic r:id="rId51"/>
    </p:embeddedFont>
    <p:embeddedFont>
      <p:font typeface="Oswald" pitchFamily="2" charset="77"/>
      <p:regular r:id="rId52"/>
      <p:bold r:id="rId53"/>
    </p:embeddedFont>
    <p:embeddedFont>
      <p:font typeface="PT Sans" panose="020B0503020203020204" pitchFamily="34" charset="77"/>
      <p:regular r:id="rId54"/>
      <p:bold r:id="rId55"/>
      <p:italic r:id="rId56"/>
      <p:boldItalic r:id="rId57"/>
    </p:embeddedFont>
    <p:embeddedFont>
      <p:font typeface="Webdings" pitchFamily="2" charset="2"/>
      <p:regular r:id="rId58"/>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e" id="{B00BCBD9-F424-41B2-B6FE-9E0B5326A72A}">
          <p14:sldIdLst>
            <p14:sldId id="267"/>
            <p14:sldId id="362"/>
            <p14:sldId id="360"/>
            <p14:sldId id="707"/>
            <p14:sldId id="729"/>
            <p14:sldId id="711"/>
            <p14:sldId id="713"/>
            <p14:sldId id="364"/>
            <p14:sldId id="716"/>
            <p14:sldId id="354"/>
            <p14:sldId id="355"/>
            <p14:sldId id="351"/>
            <p14:sldId id="748"/>
            <p14:sldId id="365"/>
            <p14:sldId id="708"/>
            <p14:sldId id="709"/>
            <p14:sldId id="373"/>
            <p14:sldId id="366"/>
            <p14:sldId id="515"/>
            <p14:sldId id="747"/>
            <p14:sldId id="754"/>
            <p14:sldId id="371"/>
            <p14:sldId id="322"/>
            <p14:sldId id="324"/>
            <p14:sldId id="323"/>
            <p14:sldId id="327"/>
            <p14:sldId id="731"/>
            <p14:sldId id="732"/>
            <p14:sldId id="733"/>
            <p14:sldId id="734"/>
            <p14:sldId id="751"/>
            <p14:sldId id="738"/>
            <p14:sldId id="753"/>
            <p14:sldId id="739"/>
            <p14:sldId id="741"/>
            <p14:sldId id="742"/>
            <p14:sldId id="744"/>
            <p14:sldId id="74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B71DAA-9FD3-435C-47F7-73623BC21B85}" name="Matthew Glanville" initials="MG" userId="S::matthew.glanville@ibo.org::538938de-d906-46b6-b007-1b2ec16db54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lse de Groot" initials="IdG" lastIdx="6" clrIdx="0">
    <p:extLst>
      <p:ext uri="{19B8F6BF-5375-455C-9EA6-DF929625EA0E}">
        <p15:presenceInfo xmlns:p15="http://schemas.microsoft.com/office/powerpoint/2012/main" userId="S-1-5-21-2890558824-3927818043-3374662254-1188" providerId="AD"/>
      </p:ext>
    </p:extLst>
  </p:cmAuthor>
  <p:cmAuthor id="2" name="Anton Beguin" initials="AB" lastIdx="1" clrIdx="1">
    <p:extLst>
      <p:ext uri="{19B8F6BF-5375-455C-9EA6-DF929625EA0E}">
        <p15:presenceInfo xmlns:p15="http://schemas.microsoft.com/office/powerpoint/2012/main" userId="S::anton.beguin@cito.nl::8f408fb2-6a1b-40c3-ba71-17fb4965cb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6A5"/>
    <a:srgbClr val="E73347"/>
    <a:srgbClr val="44546A"/>
    <a:srgbClr val="FFFFFF"/>
    <a:srgbClr val="000000"/>
    <a:srgbClr val="08ADD6"/>
    <a:srgbClr val="C21346"/>
    <a:srgbClr val="F29100"/>
    <a:srgbClr val="F5C800"/>
    <a:srgbClr val="4732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7F6341-7F0C-412E-93F5-622EA4B42FF4}" v="743" dt="2023-01-11T17:40:03.840"/>
    <p1510:client id="{F3C3C270-4A1B-4E8F-5986-7E4AB6AC5AAD}" v="651" dt="2023-01-11T12:21:44.061"/>
  </p1510:revLst>
</p1510:revInfo>
</file>

<file path=ppt/tableStyles.xml><?xml version="1.0" encoding="utf-8"?>
<a:tblStyleLst xmlns:a="http://schemas.openxmlformats.org/drawingml/2006/main" def="{5A111915-BE36-4E01-A7E5-04B1672EAD32}">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64" autoAdjust="0"/>
    <p:restoredTop sz="77660" autoAdjust="0"/>
  </p:normalViewPr>
  <p:slideViewPr>
    <p:cSldViewPr snapToGrid="0">
      <p:cViewPr varScale="1">
        <p:scale>
          <a:sx n="87" d="100"/>
          <a:sy n="87" d="100"/>
        </p:scale>
        <p:origin x="1464" y="1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2837304929325992E-2"/>
          <c:y val="5.9446869877611191E-2"/>
          <c:w val="0.8863165416220079"/>
          <c:h val="0.75169841155176709"/>
        </c:manualLayout>
      </c:layout>
      <c:scatterChart>
        <c:scatterStyle val="lineMarker"/>
        <c:varyColors val="0"/>
        <c:ser>
          <c:idx val="0"/>
          <c:order val="0"/>
          <c:tx>
            <c:strRef>
              <c:f>'no prior'!$B$1</c:f>
              <c:strCache>
                <c:ptCount val="1"/>
                <c:pt idx="0">
                  <c:v>lower</c:v>
                </c:pt>
              </c:strCache>
            </c:strRef>
          </c:tx>
          <c:spPr>
            <a:ln w="31750">
              <a:solidFill>
                <a:schemeClr val="tx2"/>
              </a:solidFill>
              <a:prstDash val="sysDot"/>
            </a:ln>
          </c:spPr>
          <c:marker>
            <c:symbol val="none"/>
          </c:marker>
          <c:xVal>
            <c:numRef>
              <c:f>'no prior'!$A$2:$A$10</c:f>
              <c:numCache>
                <c:formatCode>General</c:formatCode>
                <c:ptCount val="9"/>
                <c:pt idx="0">
                  <c:v>1</c:v>
                </c:pt>
                <c:pt idx="1">
                  <c:v>2</c:v>
                </c:pt>
                <c:pt idx="2">
                  <c:v>3</c:v>
                </c:pt>
                <c:pt idx="3">
                  <c:v>4</c:v>
                </c:pt>
                <c:pt idx="4">
                  <c:v>5</c:v>
                </c:pt>
                <c:pt idx="5">
                  <c:v>6</c:v>
                </c:pt>
                <c:pt idx="6">
                  <c:v>7</c:v>
                </c:pt>
                <c:pt idx="7">
                  <c:v>8</c:v>
                </c:pt>
                <c:pt idx="8">
                  <c:v>9</c:v>
                </c:pt>
              </c:numCache>
            </c:numRef>
          </c:xVal>
          <c:yVal>
            <c:numRef>
              <c:f>'no prior'!$B$2:$B$10</c:f>
              <c:numCache>
                <c:formatCode>General</c:formatCode>
                <c:ptCount val="9"/>
                <c:pt idx="0">
                  <c:v>1</c:v>
                </c:pt>
                <c:pt idx="1">
                  <c:v>3</c:v>
                </c:pt>
                <c:pt idx="2">
                  <c:v>4.5</c:v>
                </c:pt>
                <c:pt idx="3">
                  <c:v>8</c:v>
                </c:pt>
                <c:pt idx="4">
                  <c:v>7.5</c:v>
                </c:pt>
                <c:pt idx="5">
                  <c:v>8.5</c:v>
                </c:pt>
                <c:pt idx="6">
                  <c:v>10</c:v>
                </c:pt>
                <c:pt idx="7">
                  <c:v>11.5</c:v>
                </c:pt>
                <c:pt idx="8">
                  <c:v>11.7</c:v>
                </c:pt>
              </c:numCache>
            </c:numRef>
          </c:yVal>
          <c:smooth val="0"/>
          <c:extLst>
            <c:ext xmlns:c16="http://schemas.microsoft.com/office/drawing/2014/chart" uri="{C3380CC4-5D6E-409C-BE32-E72D297353CC}">
              <c16:uniqueId val="{00000000-AEDD-4A26-B052-82C53485E1E6}"/>
            </c:ext>
          </c:extLst>
        </c:ser>
        <c:ser>
          <c:idx val="1"/>
          <c:order val="1"/>
          <c:tx>
            <c:strRef>
              <c:f>'no prior'!$C$1</c:f>
              <c:strCache>
                <c:ptCount val="1"/>
                <c:pt idx="0">
                  <c:v>estimate</c:v>
                </c:pt>
              </c:strCache>
            </c:strRef>
          </c:tx>
          <c:spPr>
            <a:ln w="28575">
              <a:noFill/>
            </a:ln>
          </c:spPr>
          <c:marker>
            <c:symbol val="circle"/>
            <c:size val="7"/>
            <c:spPr>
              <a:solidFill>
                <a:schemeClr val="accent1"/>
              </a:solidFill>
              <a:ln>
                <a:noFill/>
              </a:ln>
            </c:spPr>
          </c:marker>
          <c:xVal>
            <c:numRef>
              <c:f>'no prior'!$A$2:$A$10</c:f>
              <c:numCache>
                <c:formatCode>General</c:formatCode>
                <c:ptCount val="9"/>
                <c:pt idx="0">
                  <c:v>1</c:v>
                </c:pt>
                <c:pt idx="1">
                  <c:v>2</c:v>
                </c:pt>
                <c:pt idx="2">
                  <c:v>3</c:v>
                </c:pt>
                <c:pt idx="3">
                  <c:v>4</c:v>
                </c:pt>
                <c:pt idx="4">
                  <c:v>5</c:v>
                </c:pt>
                <c:pt idx="5">
                  <c:v>6</c:v>
                </c:pt>
                <c:pt idx="6">
                  <c:v>7</c:v>
                </c:pt>
                <c:pt idx="7">
                  <c:v>8</c:v>
                </c:pt>
                <c:pt idx="8">
                  <c:v>9</c:v>
                </c:pt>
              </c:numCache>
            </c:numRef>
          </c:xVal>
          <c:yVal>
            <c:numRef>
              <c:f>'no prior'!$C$2:$C$10</c:f>
              <c:numCache>
                <c:formatCode>General</c:formatCode>
                <c:ptCount val="9"/>
                <c:pt idx="0">
                  <c:v>7</c:v>
                </c:pt>
                <c:pt idx="1">
                  <c:v>8</c:v>
                </c:pt>
                <c:pt idx="2">
                  <c:v>9</c:v>
                </c:pt>
                <c:pt idx="3">
                  <c:v>11</c:v>
                </c:pt>
                <c:pt idx="4">
                  <c:v>10</c:v>
                </c:pt>
                <c:pt idx="5">
                  <c:v>11</c:v>
                </c:pt>
                <c:pt idx="6">
                  <c:v>12</c:v>
                </c:pt>
                <c:pt idx="7">
                  <c:v>12</c:v>
                </c:pt>
                <c:pt idx="8">
                  <c:v>12</c:v>
                </c:pt>
              </c:numCache>
            </c:numRef>
          </c:yVal>
          <c:smooth val="0"/>
          <c:extLst>
            <c:ext xmlns:c16="http://schemas.microsoft.com/office/drawing/2014/chart" uri="{C3380CC4-5D6E-409C-BE32-E72D297353CC}">
              <c16:uniqueId val="{00000001-AEDD-4A26-B052-82C53485E1E6}"/>
            </c:ext>
          </c:extLst>
        </c:ser>
        <c:ser>
          <c:idx val="2"/>
          <c:order val="2"/>
          <c:tx>
            <c:strRef>
              <c:f>'no prior'!$D$1</c:f>
              <c:strCache>
                <c:ptCount val="1"/>
                <c:pt idx="0">
                  <c:v>item</c:v>
                </c:pt>
              </c:strCache>
            </c:strRef>
          </c:tx>
          <c:spPr>
            <a:ln w="28575">
              <a:noFill/>
            </a:ln>
          </c:spPr>
          <c:marker>
            <c:symbol val="triangle"/>
            <c:size val="8"/>
          </c:marker>
          <c:dPt>
            <c:idx val="0"/>
            <c:marker>
              <c:spPr>
                <a:solidFill>
                  <a:srgbClr val="FF0000"/>
                </a:solidFill>
              </c:spPr>
            </c:marker>
            <c:bubble3D val="0"/>
            <c:extLst>
              <c:ext xmlns:c16="http://schemas.microsoft.com/office/drawing/2014/chart" uri="{C3380CC4-5D6E-409C-BE32-E72D297353CC}">
                <c16:uniqueId val="{00000002-AEDD-4A26-B052-82C53485E1E6}"/>
              </c:ext>
            </c:extLst>
          </c:dPt>
          <c:dPt>
            <c:idx val="4"/>
            <c:marker>
              <c:spPr>
                <a:solidFill>
                  <a:srgbClr val="FF0000"/>
                </a:solidFill>
              </c:spPr>
            </c:marker>
            <c:bubble3D val="0"/>
            <c:extLst>
              <c:ext xmlns:c16="http://schemas.microsoft.com/office/drawing/2014/chart" uri="{C3380CC4-5D6E-409C-BE32-E72D297353CC}">
                <c16:uniqueId val="{00000003-AEDD-4A26-B052-82C53485E1E6}"/>
              </c:ext>
            </c:extLst>
          </c:dPt>
          <c:xVal>
            <c:numRef>
              <c:f>'no prior'!$A$2:$A$10</c:f>
              <c:numCache>
                <c:formatCode>General</c:formatCode>
                <c:ptCount val="9"/>
                <c:pt idx="0">
                  <c:v>1</c:v>
                </c:pt>
                <c:pt idx="1">
                  <c:v>2</c:v>
                </c:pt>
                <c:pt idx="2">
                  <c:v>3</c:v>
                </c:pt>
                <c:pt idx="3">
                  <c:v>4</c:v>
                </c:pt>
                <c:pt idx="4">
                  <c:v>5</c:v>
                </c:pt>
                <c:pt idx="5">
                  <c:v>6</c:v>
                </c:pt>
                <c:pt idx="6">
                  <c:v>7</c:v>
                </c:pt>
                <c:pt idx="7">
                  <c:v>8</c:v>
                </c:pt>
                <c:pt idx="8">
                  <c:v>9</c:v>
                </c:pt>
              </c:numCache>
            </c:numRef>
          </c:xVal>
          <c:yVal>
            <c:numRef>
              <c:f>'no prior'!$D$2:$D$10</c:f>
              <c:numCache>
                <c:formatCode>General</c:formatCode>
                <c:ptCount val="9"/>
                <c:pt idx="0">
                  <c:v>9</c:v>
                </c:pt>
                <c:pt idx="1">
                  <c:v>7</c:v>
                </c:pt>
                <c:pt idx="2">
                  <c:v>8</c:v>
                </c:pt>
                <c:pt idx="3">
                  <c:v>9</c:v>
                </c:pt>
                <c:pt idx="4">
                  <c:v>11</c:v>
                </c:pt>
                <c:pt idx="5">
                  <c:v>10</c:v>
                </c:pt>
                <c:pt idx="6">
                  <c:v>11</c:v>
                </c:pt>
                <c:pt idx="7">
                  <c:v>12</c:v>
                </c:pt>
                <c:pt idx="8">
                  <c:v>12</c:v>
                </c:pt>
              </c:numCache>
            </c:numRef>
          </c:yVal>
          <c:smooth val="0"/>
          <c:extLst>
            <c:ext xmlns:c16="http://schemas.microsoft.com/office/drawing/2014/chart" uri="{C3380CC4-5D6E-409C-BE32-E72D297353CC}">
              <c16:uniqueId val="{00000004-AEDD-4A26-B052-82C53485E1E6}"/>
            </c:ext>
          </c:extLst>
        </c:ser>
        <c:ser>
          <c:idx val="3"/>
          <c:order val="3"/>
          <c:tx>
            <c:strRef>
              <c:f>'no prior'!$E$1</c:f>
              <c:strCache>
                <c:ptCount val="1"/>
                <c:pt idx="0">
                  <c:v>upper</c:v>
                </c:pt>
              </c:strCache>
            </c:strRef>
          </c:tx>
          <c:spPr>
            <a:ln w="31750">
              <a:solidFill>
                <a:schemeClr val="tx2"/>
              </a:solidFill>
              <a:prstDash val="sysDot"/>
            </a:ln>
          </c:spPr>
          <c:marker>
            <c:symbol val="none"/>
          </c:marker>
          <c:xVal>
            <c:numRef>
              <c:f>'no prior'!$A$2:$A$10</c:f>
              <c:numCache>
                <c:formatCode>General</c:formatCode>
                <c:ptCount val="9"/>
                <c:pt idx="0">
                  <c:v>1</c:v>
                </c:pt>
                <c:pt idx="1">
                  <c:v>2</c:v>
                </c:pt>
                <c:pt idx="2">
                  <c:v>3</c:v>
                </c:pt>
                <c:pt idx="3">
                  <c:v>4</c:v>
                </c:pt>
                <c:pt idx="4">
                  <c:v>5</c:v>
                </c:pt>
                <c:pt idx="5">
                  <c:v>6</c:v>
                </c:pt>
                <c:pt idx="6">
                  <c:v>7</c:v>
                </c:pt>
                <c:pt idx="7">
                  <c:v>8</c:v>
                </c:pt>
                <c:pt idx="8">
                  <c:v>9</c:v>
                </c:pt>
              </c:numCache>
            </c:numRef>
          </c:xVal>
          <c:yVal>
            <c:numRef>
              <c:f>'no prior'!$E$2:$E$10</c:f>
              <c:numCache>
                <c:formatCode>General</c:formatCode>
                <c:ptCount val="9"/>
                <c:pt idx="0">
                  <c:v>13</c:v>
                </c:pt>
                <c:pt idx="1">
                  <c:v>13</c:v>
                </c:pt>
                <c:pt idx="2">
                  <c:v>13.5</c:v>
                </c:pt>
                <c:pt idx="3">
                  <c:v>14</c:v>
                </c:pt>
                <c:pt idx="4">
                  <c:v>12.5</c:v>
                </c:pt>
                <c:pt idx="5">
                  <c:v>13</c:v>
                </c:pt>
                <c:pt idx="6">
                  <c:v>13.5</c:v>
                </c:pt>
                <c:pt idx="7">
                  <c:v>12.5</c:v>
                </c:pt>
                <c:pt idx="8">
                  <c:v>12.3</c:v>
                </c:pt>
              </c:numCache>
            </c:numRef>
          </c:yVal>
          <c:smooth val="0"/>
          <c:extLst>
            <c:ext xmlns:c16="http://schemas.microsoft.com/office/drawing/2014/chart" uri="{C3380CC4-5D6E-409C-BE32-E72D297353CC}">
              <c16:uniqueId val="{00000005-AEDD-4A26-B052-82C53485E1E6}"/>
            </c:ext>
          </c:extLst>
        </c:ser>
        <c:ser>
          <c:idx val="4"/>
          <c:order val="4"/>
          <c:marker>
            <c:symbol val="none"/>
          </c:marker>
          <c:xVal>
            <c:numRef>
              <c:f>'no prior'!$A$2:$A$10</c:f>
              <c:numCache>
                <c:formatCode>General</c:formatCode>
                <c:ptCount val="9"/>
                <c:pt idx="0">
                  <c:v>1</c:v>
                </c:pt>
                <c:pt idx="1">
                  <c:v>2</c:v>
                </c:pt>
                <c:pt idx="2">
                  <c:v>3</c:v>
                </c:pt>
                <c:pt idx="3">
                  <c:v>4</c:v>
                </c:pt>
                <c:pt idx="4">
                  <c:v>5</c:v>
                </c:pt>
                <c:pt idx="5">
                  <c:v>6</c:v>
                </c:pt>
                <c:pt idx="6">
                  <c:v>7</c:v>
                </c:pt>
                <c:pt idx="7">
                  <c:v>8</c:v>
                </c:pt>
                <c:pt idx="8">
                  <c:v>9</c:v>
                </c:pt>
              </c:numCache>
            </c:numRef>
          </c:xVal>
          <c:yVal>
            <c:numRef>
              <c:f>'no prior'!$F$2:$F$10</c:f>
              <c:numCache>
                <c:formatCode>General</c:formatCode>
                <c:ptCount val="9"/>
                <c:pt idx="0">
                  <c:v>11.5</c:v>
                </c:pt>
                <c:pt idx="1">
                  <c:v>11.5</c:v>
                </c:pt>
                <c:pt idx="2">
                  <c:v>11.5</c:v>
                </c:pt>
                <c:pt idx="3">
                  <c:v>11.5</c:v>
                </c:pt>
                <c:pt idx="4">
                  <c:v>11.5</c:v>
                </c:pt>
                <c:pt idx="5">
                  <c:v>11.5</c:v>
                </c:pt>
                <c:pt idx="6">
                  <c:v>11.5</c:v>
                </c:pt>
                <c:pt idx="7">
                  <c:v>11.5</c:v>
                </c:pt>
                <c:pt idx="8">
                  <c:v>11.5</c:v>
                </c:pt>
              </c:numCache>
            </c:numRef>
          </c:yVal>
          <c:smooth val="0"/>
          <c:extLst>
            <c:ext xmlns:c16="http://schemas.microsoft.com/office/drawing/2014/chart" uri="{C3380CC4-5D6E-409C-BE32-E72D297353CC}">
              <c16:uniqueId val="{00000006-AEDD-4A26-B052-82C53485E1E6}"/>
            </c:ext>
          </c:extLst>
        </c:ser>
        <c:dLbls>
          <c:showLegendKey val="0"/>
          <c:showVal val="0"/>
          <c:showCatName val="0"/>
          <c:showSerName val="0"/>
          <c:showPercent val="0"/>
          <c:showBubbleSize val="0"/>
        </c:dLbls>
        <c:axId val="49577344"/>
        <c:axId val="49597056"/>
      </c:scatterChart>
      <c:valAx>
        <c:axId val="49577344"/>
        <c:scaling>
          <c:orientation val="minMax"/>
          <c:min val="1"/>
        </c:scaling>
        <c:delete val="0"/>
        <c:axPos val="b"/>
        <c:title>
          <c:tx>
            <c:rich>
              <a:bodyPr/>
              <a:lstStyle/>
              <a:p>
                <a:pPr>
                  <a:defRPr>
                    <a:solidFill>
                      <a:srgbClr val="00B0F0"/>
                    </a:solidFill>
                  </a:defRPr>
                </a:pPr>
                <a:r>
                  <a:rPr lang="en-US">
                    <a:solidFill>
                      <a:srgbClr val="00B0F0"/>
                    </a:solidFill>
                  </a:rPr>
                  <a:t>number of items</a:t>
                </a:r>
              </a:p>
            </c:rich>
          </c:tx>
          <c:layout>
            <c:manualLayout>
              <c:xMode val="edge"/>
              <c:yMode val="edge"/>
              <c:x val="0.76062879599857092"/>
              <c:y val="0.63995360671659163"/>
            </c:manualLayout>
          </c:layout>
          <c:overlay val="0"/>
        </c:title>
        <c:numFmt formatCode="General" sourceLinked="1"/>
        <c:majorTickMark val="out"/>
        <c:minorTickMark val="none"/>
        <c:tickLblPos val="nextTo"/>
        <c:crossAx val="49597056"/>
        <c:crosses val="autoZero"/>
        <c:crossBetween val="midCat"/>
        <c:majorUnit val="1"/>
      </c:valAx>
      <c:valAx>
        <c:axId val="49597056"/>
        <c:scaling>
          <c:orientation val="minMax"/>
        </c:scaling>
        <c:delete val="0"/>
        <c:axPos val="l"/>
        <c:title>
          <c:tx>
            <c:rich>
              <a:bodyPr rot="-5400000" vert="horz"/>
              <a:lstStyle/>
              <a:p>
                <a:pPr>
                  <a:defRPr>
                    <a:solidFill>
                      <a:srgbClr val="00B0F0"/>
                    </a:solidFill>
                  </a:defRPr>
                </a:pPr>
                <a:r>
                  <a:rPr lang="en-US">
                    <a:solidFill>
                      <a:srgbClr val="00B0F0"/>
                    </a:solidFill>
                  </a:rPr>
                  <a:t>Proficiency</a:t>
                </a:r>
              </a:p>
            </c:rich>
          </c:tx>
          <c:layout>
            <c:manualLayout>
              <c:xMode val="edge"/>
              <c:yMode val="edge"/>
              <c:x val="2.1436227224008574E-2"/>
              <c:y val="0.23531628500565871"/>
            </c:manualLayout>
          </c:layout>
          <c:overlay val="0"/>
        </c:title>
        <c:numFmt formatCode="General" sourceLinked="1"/>
        <c:majorTickMark val="none"/>
        <c:minorTickMark val="none"/>
        <c:tickLblPos val="none"/>
        <c:crossAx val="49577344"/>
        <c:crosses val="autoZero"/>
        <c:crossBetween val="midCat"/>
        <c:majorUnit val="2"/>
      </c:valAx>
    </c:plotArea>
    <c:plotVisOnly val="1"/>
    <c:dispBlanksAs val="gap"/>
    <c:showDLblsOverMax val="0"/>
  </c:chart>
  <c:txPr>
    <a:bodyPr/>
    <a:lstStyle/>
    <a:p>
      <a:pPr>
        <a:defRPr sz="16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D4A40636-A0A8-48AB-8FD6-0202C8D673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9FCD1A85-6B0F-4214-9FC4-FBD748C855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62492C-5BFE-4005-B959-8F99F676D247}" type="datetimeFigureOut">
              <a:rPr lang="nl-NL" smtClean="0"/>
              <a:t>20-01-2023</a:t>
            </a:fld>
            <a:endParaRPr lang="nl-NL"/>
          </a:p>
        </p:txBody>
      </p:sp>
      <p:sp>
        <p:nvSpPr>
          <p:cNvPr id="4" name="Tijdelijke aanduiding voor voettekst 3">
            <a:extLst>
              <a:ext uri="{FF2B5EF4-FFF2-40B4-BE49-F238E27FC236}">
                <a16:creationId xmlns:a16="http://schemas.microsoft.com/office/drawing/2014/main" id="{9ECC1FF6-D81B-413D-AEDC-A0B571E2E6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D4CAFC04-70D3-4589-A1B9-A9CEF5F169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147515-E472-4428-A9B6-A69EABC017C8}" type="slidenum">
              <a:rPr lang="nl-NL" smtClean="0"/>
              <a:t>‹#›</a:t>
            </a:fld>
            <a:endParaRPr lang="nl-NL"/>
          </a:p>
        </p:txBody>
      </p:sp>
    </p:spTree>
    <p:extLst>
      <p:ext uri="{BB962C8B-B14F-4D97-AF65-F5344CB8AC3E}">
        <p14:creationId xmlns:p14="http://schemas.microsoft.com/office/powerpoint/2010/main" val="1160049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DB5170-2225-434A-B05E-EECFEF19AEC8}" type="datetimeFigureOut">
              <a:rPr lang="nl-NL" smtClean="0"/>
              <a:t>20-01-2023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ED2129-96A3-49D8-99D2-C50CC9A4BC07}" type="slidenum">
              <a:rPr lang="nl-NL" smtClean="0"/>
              <a:t>‹#›</a:t>
            </a:fld>
            <a:endParaRPr lang="nl-NL"/>
          </a:p>
        </p:txBody>
      </p:sp>
    </p:spTree>
    <p:extLst>
      <p:ext uri="{BB962C8B-B14F-4D97-AF65-F5344CB8AC3E}">
        <p14:creationId xmlns:p14="http://schemas.microsoft.com/office/powerpoint/2010/main" val="2874536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 benchmark or interim assessments</a:t>
            </a:r>
          </a:p>
          <a:p>
            <a:endParaRPr lang="en-US" dirty="0"/>
          </a:p>
          <a:p>
            <a:r>
              <a:rPr lang="en-US" dirty="0"/>
              <a:t>Certification: summative assessment</a:t>
            </a:r>
          </a:p>
          <a:p>
            <a:endParaRPr lang="en-US" dirty="0"/>
          </a:p>
          <a:p>
            <a:r>
              <a:rPr lang="en-US" dirty="0"/>
              <a:t>Accountability: national assessments</a:t>
            </a:r>
          </a:p>
          <a:p>
            <a:pPr marL="0" indent="0">
              <a:buNone/>
            </a:pPr>
            <a:br>
              <a:rPr lang="en-US" dirty="0"/>
            </a:br>
            <a:br>
              <a:rPr lang="en-US" dirty="0"/>
            </a:br>
            <a:r>
              <a:rPr lang="en-US" sz="1200" dirty="0"/>
              <a:t>“Formative assessments, also known as “classroom assessments,” are in some ways easier to define by what they are not. They’re not like the long, year-end, state-administered, standardized, No Child Left Behind Act-required exams that testing professionals call “summative.” Nor are they like the shorter, middle-of-the-year assessments referred to as “benchmark” or “interim” assessments.</a:t>
            </a:r>
            <a:endParaRPr lang="nl-NL" sz="1200" dirty="0"/>
          </a:p>
          <a:p>
            <a:pPr marL="0" indent="0">
              <a:buNone/>
            </a:pPr>
            <a:r>
              <a:rPr lang="en-US" sz="1200" dirty="0"/>
              <a:t>Or they shouldn’t be, at least according to experts inside and outside the testing industry, who believe that truly “formative” assessments must blend seamlessly into classroom instruction itself.”</a:t>
            </a:r>
          </a:p>
          <a:p>
            <a:pPr marL="0" indent="0">
              <a:buNone/>
            </a:pPr>
            <a:endParaRPr lang="en-US" sz="1200" dirty="0"/>
          </a:p>
          <a:p>
            <a:pPr marL="0" indent="0">
              <a:buNone/>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Test-makers label off-the shelf commercial products as ‘formative assessment’. That has nothing to do with formative assessment</a:t>
            </a:r>
          </a:p>
          <a:p>
            <a:pPr marL="0" indent="0">
              <a:buNone/>
            </a:pPr>
            <a:endParaRPr lang="nl-NL" sz="1200" dirty="0"/>
          </a:p>
          <a:p>
            <a:endParaRPr lang="en-US" dirty="0"/>
          </a:p>
          <a:p>
            <a:endParaRPr lang="nl-NL" dirty="0"/>
          </a:p>
        </p:txBody>
      </p:sp>
      <p:sp>
        <p:nvSpPr>
          <p:cNvPr id="4" name="Slide Number Placeholder 3"/>
          <p:cNvSpPr>
            <a:spLocks noGrp="1"/>
          </p:cNvSpPr>
          <p:nvPr>
            <p:ph type="sldNum" sz="quarter" idx="5"/>
          </p:nvPr>
        </p:nvSpPr>
        <p:spPr/>
        <p:txBody>
          <a:bodyPr/>
          <a:lstStyle/>
          <a:p>
            <a:fld id="{9AED2129-96A3-49D8-99D2-C50CC9A4BC07}" type="slidenum">
              <a:rPr lang="nl-NL" smtClean="0"/>
              <a:t>8</a:t>
            </a:fld>
            <a:endParaRPr lang="nl-NL"/>
          </a:p>
        </p:txBody>
      </p:sp>
    </p:spTree>
    <p:extLst>
      <p:ext uri="{BB962C8B-B14F-4D97-AF65-F5344CB8AC3E}">
        <p14:creationId xmlns:p14="http://schemas.microsoft.com/office/powerpoint/2010/main" val="4032186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Number correct is an estimate</a:t>
            </a:r>
          </a:p>
          <a:p>
            <a:r>
              <a:rPr lang="en-US" dirty="0"/>
              <a:t>percentage correct in total domain</a:t>
            </a:r>
            <a:endParaRPr lang="nl-NL" dirty="0"/>
          </a:p>
        </p:txBody>
      </p:sp>
      <p:sp>
        <p:nvSpPr>
          <p:cNvPr id="4" name="Tijdelijke aanduiding voor dianummer 3"/>
          <p:cNvSpPr>
            <a:spLocks noGrp="1"/>
          </p:cNvSpPr>
          <p:nvPr>
            <p:ph type="sldNum" sz="quarter" idx="5"/>
          </p:nvPr>
        </p:nvSpPr>
        <p:spPr/>
        <p:txBody>
          <a:bodyPr/>
          <a:lstStyle/>
          <a:p>
            <a:fld id="{9AED2129-96A3-49D8-99D2-C50CC9A4BC07}" type="slidenum">
              <a:rPr lang="nl-NL" smtClean="0"/>
              <a:t>24</a:t>
            </a:fld>
            <a:endParaRPr lang="nl-NL"/>
          </a:p>
        </p:txBody>
      </p:sp>
    </p:spTree>
    <p:extLst>
      <p:ext uri="{BB962C8B-B14F-4D97-AF65-F5344CB8AC3E}">
        <p14:creationId xmlns:p14="http://schemas.microsoft.com/office/powerpoint/2010/main" val="2388030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Larger</a:t>
            </a:r>
            <a:r>
              <a:rPr lang="nl-NL" dirty="0"/>
              <a:t> </a:t>
            </a:r>
            <a:r>
              <a:rPr lang="nl-NL" dirty="0" err="1"/>
              <a:t>number</a:t>
            </a:r>
            <a:r>
              <a:rPr lang="nl-NL" dirty="0"/>
              <a:t> of items</a:t>
            </a:r>
          </a:p>
          <a:p>
            <a:r>
              <a:rPr lang="nl-NL" dirty="0"/>
              <a:t>cover </a:t>
            </a:r>
            <a:r>
              <a:rPr lang="nl-NL" dirty="0" err="1"/>
              <a:t>the</a:t>
            </a:r>
            <a:r>
              <a:rPr lang="nl-NL" dirty="0"/>
              <a:t> content of domain</a:t>
            </a:r>
          </a:p>
          <a:p>
            <a:r>
              <a:rPr lang="nl-NL" dirty="0"/>
              <a:t>level out </a:t>
            </a:r>
            <a:r>
              <a:rPr lang="nl-NL" dirty="0" err="1"/>
              <a:t>randomness</a:t>
            </a:r>
            <a:endParaRPr lang="nl-NL" dirty="0"/>
          </a:p>
        </p:txBody>
      </p:sp>
      <p:sp>
        <p:nvSpPr>
          <p:cNvPr id="4" name="Tijdelijke aanduiding voor dianummer 3"/>
          <p:cNvSpPr>
            <a:spLocks noGrp="1"/>
          </p:cNvSpPr>
          <p:nvPr>
            <p:ph type="sldNum" sz="quarter" idx="5"/>
          </p:nvPr>
        </p:nvSpPr>
        <p:spPr/>
        <p:txBody>
          <a:bodyPr/>
          <a:lstStyle/>
          <a:p>
            <a:fld id="{9AED2129-96A3-49D8-99D2-C50CC9A4BC07}" type="slidenum">
              <a:rPr lang="nl-NL" smtClean="0"/>
              <a:t>25</a:t>
            </a:fld>
            <a:endParaRPr lang="nl-NL"/>
          </a:p>
        </p:txBody>
      </p:sp>
    </p:spTree>
    <p:extLst>
      <p:ext uri="{BB962C8B-B14F-4D97-AF65-F5344CB8AC3E}">
        <p14:creationId xmlns:p14="http://schemas.microsoft.com/office/powerpoint/2010/main" val="1287117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Small </a:t>
            </a:r>
            <a:r>
              <a:rPr lang="nl-NL" dirty="0" err="1"/>
              <a:t>number</a:t>
            </a:r>
            <a:r>
              <a:rPr lang="nl-NL" dirty="0"/>
              <a:t> of items</a:t>
            </a:r>
          </a:p>
          <a:p>
            <a:r>
              <a:rPr lang="nl-NL" dirty="0"/>
              <a:t>Focus on </a:t>
            </a:r>
            <a:r>
              <a:rPr lang="nl-NL" dirty="0" err="1"/>
              <a:t>an</a:t>
            </a:r>
            <a:r>
              <a:rPr lang="nl-NL" dirty="0"/>
              <a:t> aspect</a:t>
            </a:r>
          </a:p>
          <a:p>
            <a:endParaRPr lang="nl-NL" dirty="0"/>
          </a:p>
        </p:txBody>
      </p:sp>
      <p:sp>
        <p:nvSpPr>
          <p:cNvPr id="4" name="Tijdelijke aanduiding voor dianummer 3"/>
          <p:cNvSpPr>
            <a:spLocks noGrp="1"/>
          </p:cNvSpPr>
          <p:nvPr>
            <p:ph type="sldNum" sz="quarter" idx="5"/>
          </p:nvPr>
        </p:nvSpPr>
        <p:spPr/>
        <p:txBody>
          <a:bodyPr/>
          <a:lstStyle/>
          <a:p>
            <a:fld id="{9AED2129-96A3-49D8-99D2-C50CC9A4BC07}" type="slidenum">
              <a:rPr lang="nl-NL" smtClean="0"/>
              <a:t>26</a:t>
            </a:fld>
            <a:endParaRPr lang="nl-NL"/>
          </a:p>
        </p:txBody>
      </p:sp>
    </p:spTree>
    <p:extLst>
      <p:ext uri="{BB962C8B-B14F-4D97-AF65-F5344CB8AC3E}">
        <p14:creationId xmlns:p14="http://schemas.microsoft.com/office/powerpoint/2010/main" val="406757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9AED2129-96A3-49D8-99D2-C50CC9A4BC07}" type="slidenum">
              <a:rPr lang="nl-NL" smtClean="0"/>
              <a:t>34</a:t>
            </a:fld>
            <a:endParaRPr lang="nl-NL"/>
          </a:p>
        </p:txBody>
      </p:sp>
    </p:spTree>
    <p:extLst>
      <p:ext uri="{BB962C8B-B14F-4D97-AF65-F5344CB8AC3E}">
        <p14:creationId xmlns:p14="http://schemas.microsoft.com/office/powerpoint/2010/main" val="3000779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9AED2129-96A3-49D8-99D2-C50CC9A4BC07}" type="slidenum">
              <a:rPr lang="nl-NL" smtClean="0"/>
              <a:t>37</a:t>
            </a:fld>
            <a:endParaRPr lang="nl-NL"/>
          </a:p>
        </p:txBody>
      </p:sp>
    </p:spTree>
    <p:extLst>
      <p:ext uri="{BB962C8B-B14F-4D97-AF65-F5344CB8AC3E}">
        <p14:creationId xmlns:p14="http://schemas.microsoft.com/office/powerpoint/2010/main" val="811971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 sta ik nu: in termen van niveau,</a:t>
            </a:r>
            <a:r>
              <a:rPr lang="nl-NL" baseline="0" dirty="0"/>
              <a:t> of van beheerste elementen, of puur wat is mijn voorkennis? </a:t>
            </a:r>
            <a:r>
              <a:rPr lang="nl-NL" baseline="0" dirty="0">
                <a:sym typeface="Wingdings" panose="05000000000000000000" pitchFamily="2" charset="2"/>
              </a:rPr>
              <a:t> Feedback</a:t>
            </a:r>
          </a:p>
          <a:p>
            <a:r>
              <a:rPr lang="nl-NL" baseline="0" dirty="0">
                <a:sym typeface="Wingdings" panose="05000000000000000000" pitchFamily="2" charset="2"/>
              </a:rPr>
              <a:t>	Dan lonkt de vraag: zijn we er al bijna? Pas als je weet waar je heen gaat kun je die vraag beantwoorden. </a:t>
            </a:r>
            <a:endParaRPr lang="nl-NL" baseline="0" dirty="0"/>
          </a:p>
          <a:p>
            <a:r>
              <a:rPr lang="nl-NL" baseline="0" dirty="0"/>
              <a:t>Waar moet ik naar toe: gedeeld begrip van de volgende stap, of zelfs eindniveau – hoe krijg ik er zicht op waar ik naar toe moet? </a:t>
            </a:r>
            <a:r>
              <a:rPr lang="nl-NL" baseline="0" dirty="0">
                <a:sym typeface="Wingdings" panose="05000000000000000000" pitchFamily="2" charset="2"/>
              </a:rPr>
              <a:t> </a:t>
            </a:r>
            <a:r>
              <a:rPr lang="nl-NL" baseline="0" dirty="0" err="1">
                <a:sym typeface="Wingdings" panose="05000000000000000000" pitchFamily="2" charset="2"/>
              </a:rPr>
              <a:t>Feedup</a:t>
            </a:r>
            <a:endParaRPr lang="nl-NL" baseline="0" dirty="0"/>
          </a:p>
          <a:p>
            <a:r>
              <a:rPr lang="nl-NL" baseline="0" dirty="0"/>
              <a:t>Hoe kom ik daar? </a:t>
            </a:r>
            <a:r>
              <a:rPr lang="nl-NL" baseline="0" dirty="0">
                <a:sym typeface="Wingdings" panose="05000000000000000000" pitchFamily="2" charset="2"/>
              </a:rPr>
              <a:t> </a:t>
            </a:r>
            <a:r>
              <a:rPr lang="nl-NL" baseline="0" dirty="0" err="1">
                <a:sym typeface="Wingdings" panose="05000000000000000000" pitchFamily="2" charset="2"/>
              </a:rPr>
              <a:t>Feedforward</a:t>
            </a:r>
            <a:endParaRPr lang="nl-NL" dirty="0"/>
          </a:p>
        </p:txBody>
      </p:sp>
      <p:sp>
        <p:nvSpPr>
          <p:cNvPr id="4" name="Tijdelijke aanduiding voor dianummer 3"/>
          <p:cNvSpPr>
            <a:spLocks noGrp="1"/>
          </p:cNvSpPr>
          <p:nvPr>
            <p:ph type="sldNum" sz="quarter" idx="10"/>
          </p:nvPr>
        </p:nvSpPr>
        <p:spPr/>
        <p:txBody>
          <a:bodyPr/>
          <a:lstStyle/>
          <a:p>
            <a:fld id="{8E54643C-0838-4FD8-8424-00589DE35D97}" type="slidenum">
              <a:rPr lang="nl-NL" smtClean="0"/>
              <a:t>10</a:t>
            </a:fld>
            <a:endParaRPr lang="nl-NL"/>
          </a:p>
        </p:txBody>
      </p:sp>
    </p:spTree>
    <p:extLst>
      <p:ext uri="{BB962C8B-B14F-4D97-AF65-F5344CB8AC3E}">
        <p14:creationId xmlns:p14="http://schemas.microsoft.com/office/powerpoint/2010/main" val="1181430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 sta ik nu: in termen van niveau,</a:t>
            </a:r>
            <a:r>
              <a:rPr lang="nl-NL" baseline="0" dirty="0"/>
              <a:t> of van beheerste elementen, of puur wat is mijn voorkennis? </a:t>
            </a:r>
            <a:r>
              <a:rPr lang="nl-NL" baseline="0" dirty="0">
                <a:sym typeface="Wingdings" panose="05000000000000000000" pitchFamily="2" charset="2"/>
              </a:rPr>
              <a:t> Feedback</a:t>
            </a:r>
            <a:endParaRPr lang="nl-NL" baseline="0" dirty="0"/>
          </a:p>
          <a:p>
            <a:r>
              <a:rPr lang="nl-NL" baseline="0" dirty="0"/>
              <a:t>Waar moet ik naar toe: gedeeld begrip van de volgende stap, of zelfs eindniveau – hoe krijg ik er zicht op waar ik naar toe moet? </a:t>
            </a:r>
            <a:r>
              <a:rPr lang="nl-NL" baseline="0" dirty="0">
                <a:sym typeface="Wingdings" panose="05000000000000000000" pitchFamily="2" charset="2"/>
              </a:rPr>
              <a:t> </a:t>
            </a:r>
            <a:r>
              <a:rPr lang="nl-NL" baseline="0" dirty="0" err="1">
                <a:sym typeface="Wingdings" panose="05000000000000000000" pitchFamily="2" charset="2"/>
              </a:rPr>
              <a:t>Feedup</a:t>
            </a:r>
            <a:endParaRPr lang="nl-NL" baseline="0" dirty="0"/>
          </a:p>
          <a:p>
            <a:r>
              <a:rPr lang="nl-NL" baseline="0" dirty="0"/>
              <a:t>Hoe kom ik daar? </a:t>
            </a:r>
            <a:r>
              <a:rPr lang="nl-NL" baseline="0" dirty="0">
                <a:sym typeface="Wingdings" panose="05000000000000000000" pitchFamily="2" charset="2"/>
              </a:rPr>
              <a:t> </a:t>
            </a:r>
            <a:r>
              <a:rPr lang="nl-NL" baseline="0" dirty="0" err="1">
                <a:sym typeface="Wingdings" panose="05000000000000000000" pitchFamily="2" charset="2"/>
              </a:rPr>
              <a:t>Feedforward</a:t>
            </a:r>
            <a:endParaRPr lang="nl-NL" dirty="0"/>
          </a:p>
        </p:txBody>
      </p:sp>
      <p:sp>
        <p:nvSpPr>
          <p:cNvPr id="4" name="Tijdelijke aanduiding voor dianummer 3"/>
          <p:cNvSpPr>
            <a:spLocks noGrp="1"/>
          </p:cNvSpPr>
          <p:nvPr>
            <p:ph type="sldNum" sz="quarter" idx="10"/>
          </p:nvPr>
        </p:nvSpPr>
        <p:spPr/>
        <p:txBody>
          <a:bodyPr/>
          <a:lstStyle/>
          <a:p>
            <a:fld id="{8E54643C-0838-4FD8-8424-00589DE35D97}" type="slidenum">
              <a:rPr lang="nl-NL" smtClean="0"/>
              <a:t>11</a:t>
            </a:fld>
            <a:endParaRPr lang="nl-NL"/>
          </a:p>
        </p:txBody>
      </p:sp>
    </p:spTree>
    <p:extLst>
      <p:ext uri="{BB962C8B-B14F-4D97-AF65-F5344CB8AC3E}">
        <p14:creationId xmlns:p14="http://schemas.microsoft.com/office/powerpoint/2010/main" val="2979189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Think about formative as more than just exam practice</a:t>
            </a:r>
          </a:p>
        </p:txBody>
      </p:sp>
      <p:sp>
        <p:nvSpPr>
          <p:cNvPr id="4" name="Slide Number Placeholder 3"/>
          <p:cNvSpPr>
            <a:spLocks noGrp="1"/>
          </p:cNvSpPr>
          <p:nvPr>
            <p:ph type="sldNum" sz="quarter" idx="5"/>
          </p:nvPr>
        </p:nvSpPr>
        <p:spPr/>
        <p:txBody>
          <a:bodyPr/>
          <a:lstStyle/>
          <a:p>
            <a:fld id="{9AED2129-96A3-49D8-99D2-C50CC9A4BC07}" type="slidenum">
              <a:rPr lang="nl-NL" smtClean="0"/>
              <a:t>13</a:t>
            </a:fld>
            <a:endParaRPr lang="nl-NL"/>
          </a:p>
        </p:txBody>
      </p:sp>
    </p:spTree>
    <p:extLst>
      <p:ext uri="{BB962C8B-B14F-4D97-AF65-F5344CB8AC3E}">
        <p14:creationId xmlns:p14="http://schemas.microsoft.com/office/powerpoint/2010/main" val="36498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MYP is a programme for students aged 11 to 16, which aims to "</a:t>
            </a:r>
            <a:r>
              <a:rPr lang="en-GB" b="1" dirty="0"/>
              <a:t>make practical connections between their studies and the real world</a:t>
            </a:r>
            <a:r>
              <a:rPr lang="en-GB" dirty="0"/>
              <a:t>, and to prepare them for success in further study and in life."</a:t>
            </a:r>
            <a:endParaRPr lang="en-US" dirty="0"/>
          </a:p>
          <a:p>
            <a:endParaRPr lang="en-GB" dirty="0"/>
          </a:p>
          <a:p>
            <a:r>
              <a:rPr lang="en-GB" dirty="0"/>
              <a:t>As an inclusive programme being taught in many settings worldwide</a:t>
            </a:r>
            <a:endParaRPr lang="en-US" dirty="0">
              <a:cs typeface="Calibri"/>
            </a:endParaRPr>
          </a:p>
          <a:p>
            <a:pPr marL="171450" indent="-171450">
              <a:buFont typeface="Symbol"/>
              <a:buChar char="•"/>
            </a:pPr>
            <a:r>
              <a:rPr lang="en-GB" dirty="0"/>
              <a:t>a framework </a:t>
            </a:r>
            <a:endParaRPr lang="en-US" dirty="0"/>
          </a:p>
          <a:p>
            <a:pPr marL="171450" indent="-171450">
              <a:buFont typeface="Symbol"/>
              <a:buChar char="•"/>
            </a:pPr>
            <a:r>
              <a:rPr lang="en-GB" dirty="0"/>
              <a:t>rather than fully specified content</a:t>
            </a:r>
            <a:endParaRPr lang="en-US" dirty="0"/>
          </a:p>
          <a:p>
            <a:endParaRPr lang="en-US" dirty="0"/>
          </a:p>
          <a:p>
            <a:r>
              <a:rPr lang="en-GB" dirty="0"/>
              <a:t>The MYP has to cater for a huge variety of schools. </a:t>
            </a:r>
            <a:endParaRPr lang="en-US" dirty="0"/>
          </a:p>
          <a:p>
            <a:pPr marL="171450" indent="-171450">
              <a:buFont typeface="Symbol"/>
              <a:buChar char="•"/>
            </a:pPr>
            <a:r>
              <a:rPr lang="en-GB" dirty="0"/>
              <a:t>stringent local requirements, </a:t>
            </a:r>
            <a:endParaRPr lang="en-US" dirty="0"/>
          </a:p>
          <a:p>
            <a:pPr marL="171450" indent="-171450">
              <a:buFont typeface="Symbol"/>
              <a:buChar char="•"/>
            </a:pPr>
            <a:r>
              <a:rPr lang="en-GB" dirty="0"/>
              <a:t>some may be exclusive fee-paying schools</a:t>
            </a:r>
            <a:endParaRPr lang="en-US" dirty="0"/>
          </a:p>
          <a:p>
            <a:pPr marL="171450" indent="-171450">
              <a:buFont typeface="Symbol"/>
              <a:buChar char="•"/>
            </a:pPr>
            <a:r>
              <a:rPr lang="en-GB" dirty="0"/>
              <a:t>some may be small schools who buy into the philosophy of an international education</a:t>
            </a:r>
            <a:endParaRPr lang="en-US" dirty="0"/>
          </a:p>
          <a:p>
            <a:pPr marL="171450" indent="-171450">
              <a:buFont typeface="Symbol"/>
              <a:buChar char="•"/>
            </a:pPr>
            <a:r>
              <a:rPr lang="en-GB" dirty="0"/>
              <a:t>The MYP has to cater for the needs of all.</a:t>
            </a:r>
            <a:endParaRPr lang="en-US" dirty="0"/>
          </a:p>
          <a:p>
            <a:endParaRPr lang="en-US" dirty="0"/>
          </a:p>
          <a:p>
            <a:endParaRPr lang="en-GB"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AED2129-96A3-49D8-99D2-C50CC9A4BC07}" type="slidenum">
              <a:rPr lang="nl-NL" smtClean="0"/>
              <a:t>15</a:t>
            </a:fld>
            <a:endParaRPr lang="nl-NL"/>
          </a:p>
        </p:txBody>
      </p:sp>
    </p:spTree>
    <p:extLst>
      <p:ext uri="{BB962C8B-B14F-4D97-AF65-F5344CB8AC3E}">
        <p14:creationId xmlns:p14="http://schemas.microsoft.com/office/powerpoint/2010/main" val="1593635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With that in mind, the MYP </a:t>
            </a:r>
            <a:r>
              <a:rPr lang="en-GB" err="1"/>
              <a:t>eAssessments</a:t>
            </a:r>
            <a:r>
              <a:rPr lang="en-GB"/>
              <a:t> have to assess specific skills</a:t>
            </a:r>
            <a:endParaRPr lang="en-US"/>
          </a:p>
          <a:p>
            <a:endParaRPr lang="en-GB"/>
          </a:p>
          <a:p>
            <a:r>
              <a:rPr lang="en-GB"/>
              <a:t>The vision of the IB was to use digital technology </a:t>
            </a:r>
            <a:endParaRPr lang="en-US">
              <a:cs typeface="Calibri"/>
            </a:endParaRPr>
          </a:p>
          <a:p>
            <a:pPr marL="285750" indent="-285750">
              <a:buFont typeface="Symbol"/>
              <a:buChar char="•"/>
            </a:pPr>
            <a:r>
              <a:rPr lang="en-GB"/>
              <a:t>to assess contemporary skills </a:t>
            </a:r>
            <a:endParaRPr lang="en-US"/>
          </a:p>
          <a:p>
            <a:pPr marL="285750" indent="-285750">
              <a:buFont typeface="Symbol"/>
              <a:buChar char="•"/>
            </a:pPr>
            <a:r>
              <a:rPr lang="en-GB"/>
              <a:t>mirrored classroom practice </a:t>
            </a:r>
            <a:endParaRPr lang="en-US"/>
          </a:p>
          <a:p>
            <a:pPr marL="285750" indent="-285750">
              <a:buFont typeface="Symbol"/>
              <a:buChar char="•"/>
            </a:pPr>
            <a:r>
              <a:rPr lang="en-GB"/>
              <a:t>through inquiry </a:t>
            </a:r>
            <a:endParaRPr lang="en-US"/>
          </a:p>
          <a:p>
            <a:pPr marL="285750" indent="-285750">
              <a:buFont typeface="Symbol"/>
              <a:buChar char="•"/>
            </a:pPr>
            <a:r>
              <a:rPr lang="en-GB"/>
              <a:t>authentic, real-life contexts.</a:t>
            </a:r>
            <a:endParaRPr lang="en-US"/>
          </a:p>
          <a:p>
            <a:endParaRPr lang="en-US"/>
          </a:p>
          <a:p>
            <a:r>
              <a:rPr lang="en-GB"/>
              <a:t>Why assess digitally?</a:t>
            </a:r>
            <a:endParaRPr lang="en-US"/>
          </a:p>
          <a:p>
            <a:pPr marL="285750" indent="-285750">
              <a:buFont typeface="Symbol"/>
              <a:buChar char="•"/>
            </a:pPr>
            <a:r>
              <a:rPr lang="en-GB"/>
              <a:t>recognises that MYP students are digital natives who are very familiar with technology, particularly web-based environments</a:t>
            </a:r>
            <a:endParaRPr lang="en-US"/>
          </a:p>
          <a:p>
            <a:pPr marL="285750" indent="-285750">
              <a:buFont typeface="Symbol"/>
              <a:buChar char="•"/>
            </a:pPr>
            <a:r>
              <a:rPr lang="en-GB"/>
              <a:t>on-screen exams present a real opportunity to assess transferable skills</a:t>
            </a:r>
            <a:endParaRPr lang="en-US"/>
          </a:p>
          <a:p>
            <a:pPr marL="285750" indent="-285750">
              <a:buFont typeface="Symbol"/>
              <a:buChar char="•"/>
            </a:pPr>
            <a:r>
              <a:rPr lang="en-GB"/>
              <a:t>sophisticated media to simulate authentic contexts</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9AED2129-96A3-49D8-99D2-C50CC9A4BC07}" type="slidenum">
              <a:rPr lang="nl-NL" smtClean="0"/>
              <a:t>16</a:t>
            </a:fld>
            <a:endParaRPr lang="nl-NL"/>
          </a:p>
        </p:txBody>
      </p:sp>
    </p:spTree>
    <p:extLst>
      <p:ext uri="{BB962C8B-B14F-4D97-AF65-F5344CB8AC3E}">
        <p14:creationId xmlns:p14="http://schemas.microsoft.com/office/powerpoint/2010/main" val="7153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E54643C-0838-4FD8-8424-00589DE35D97}" type="slidenum">
              <a:rPr lang="nl-NL" smtClean="0"/>
              <a:t>19</a:t>
            </a:fld>
            <a:endParaRPr lang="nl-NL"/>
          </a:p>
        </p:txBody>
      </p:sp>
    </p:spTree>
    <p:extLst>
      <p:ext uri="{BB962C8B-B14F-4D97-AF65-F5344CB8AC3E}">
        <p14:creationId xmlns:p14="http://schemas.microsoft.com/office/powerpoint/2010/main" val="2236101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Students today are digital creatures – writing with a pen for 3 hours is foreign to them</a:t>
            </a:r>
          </a:p>
          <a:p>
            <a:r>
              <a:rPr lang="en-US">
                <a:ea typeface="Calibri"/>
                <a:cs typeface="Calibri"/>
              </a:rPr>
              <a:t>Can just do more in digital world than in paper be it have moving pictures or interactive science experiences were students generate their own data</a:t>
            </a:r>
          </a:p>
          <a:p>
            <a:r>
              <a:rPr lang="en-US"/>
              <a:t>I don't think that "micro credentials" is how the IB should want to frame it hence "Crediting mastery of component skills" - also why is this digital? </a:t>
            </a:r>
            <a:endParaRPr lang="en-US">
              <a:ea typeface="Calibri"/>
              <a:cs typeface="Calibri"/>
            </a:endParaRPr>
          </a:p>
          <a:p>
            <a:endParaRPr lang="en-US">
              <a:ea typeface="Calibri"/>
              <a:cs typeface="Calibri"/>
            </a:endParaRPr>
          </a:p>
          <a:p>
            <a:r>
              <a:rPr lang="en-US">
                <a:ea typeface="Calibri"/>
                <a:cs typeface="Calibri"/>
              </a:rPr>
              <a:t>Talk about things like "frequency marking" of short objective answers to avoid concern it is just MCQ, ands using AI to double marking of human examiners.</a:t>
            </a:r>
          </a:p>
          <a:p>
            <a:r>
              <a:rPr lang="en-US">
                <a:ea typeface="Calibri"/>
                <a:cs typeface="Calibri"/>
              </a:rPr>
              <a:t>Also digitals for thinks like spelling checks for students, cut and paste to redraft answers, instant formative feedback </a:t>
            </a:r>
            <a:r>
              <a:rPr lang="en-US" err="1">
                <a:ea typeface="Calibri"/>
                <a:cs typeface="Calibri"/>
              </a:rPr>
              <a:t>etc</a:t>
            </a:r>
            <a:endParaRPr lang="en-US">
              <a:ea typeface="Calibri"/>
              <a:cs typeface="Calibri"/>
            </a:endParaRPr>
          </a:p>
        </p:txBody>
      </p:sp>
      <p:sp>
        <p:nvSpPr>
          <p:cNvPr id="4" name="Slide Number Placeholder 3"/>
          <p:cNvSpPr>
            <a:spLocks noGrp="1"/>
          </p:cNvSpPr>
          <p:nvPr>
            <p:ph type="sldNum" sz="quarter" idx="5"/>
          </p:nvPr>
        </p:nvSpPr>
        <p:spPr/>
        <p:txBody>
          <a:bodyPr/>
          <a:lstStyle/>
          <a:p>
            <a:fld id="{9AED2129-96A3-49D8-99D2-C50CC9A4BC07}" type="slidenum">
              <a:rPr lang="nl-NL" smtClean="0"/>
              <a:t>20</a:t>
            </a:fld>
            <a:endParaRPr lang="nl-NL"/>
          </a:p>
        </p:txBody>
      </p:sp>
    </p:spTree>
    <p:extLst>
      <p:ext uri="{BB962C8B-B14F-4D97-AF65-F5344CB8AC3E}">
        <p14:creationId xmlns:p14="http://schemas.microsoft.com/office/powerpoint/2010/main" val="175054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Sample </a:t>
            </a:r>
            <a:r>
              <a:rPr lang="nl-NL" dirty="0" err="1"/>
              <a:t>from</a:t>
            </a:r>
            <a:r>
              <a:rPr lang="nl-NL" dirty="0"/>
              <a:t> a domain </a:t>
            </a:r>
            <a:r>
              <a:rPr lang="nl-NL" dirty="0" err="1"/>
              <a:t>with</a:t>
            </a:r>
            <a:r>
              <a:rPr lang="nl-NL" dirty="0"/>
              <a:t> </a:t>
            </a:r>
            <a:r>
              <a:rPr lang="nl-NL" dirty="0" err="1"/>
              <a:t>all</a:t>
            </a:r>
            <a:r>
              <a:rPr lang="nl-NL" dirty="0"/>
              <a:t> relevant </a:t>
            </a:r>
            <a:r>
              <a:rPr lang="nl-NL" dirty="0" err="1"/>
              <a:t>tasks</a:t>
            </a:r>
            <a:r>
              <a:rPr lang="nl-NL" dirty="0"/>
              <a:t>.</a:t>
            </a:r>
          </a:p>
          <a:p>
            <a:r>
              <a:rPr lang="nl-NL" dirty="0"/>
              <a:t>Decent </a:t>
            </a:r>
            <a:r>
              <a:rPr lang="nl-NL" dirty="0" err="1"/>
              <a:t>balance</a:t>
            </a:r>
            <a:r>
              <a:rPr lang="nl-NL" dirty="0"/>
              <a:t> over content </a:t>
            </a:r>
            <a:r>
              <a:rPr lang="nl-NL" dirty="0">
                <a:sym typeface="Wingdings" panose="05000000000000000000" pitchFamily="2" charset="2"/>
              </a:rPr>
              <a:t> </a:t>
            </a:r>
            <a:r>
              <a:rPr lang="nl-NL" dirty="0" err="1">
                <a:sym typeface="Wingdings" panose="05000000000000000000" pitchFamily="2" charset="2"/>
              </a:rPr>
              <a:t>stratified</a:t>
            </a:r>
            <a:r>
              <a:rPr lang="nl-NL" dirty="0">
                <a:sym typeface="Wingdings" panose="05000000000000000000" pitchFamily="2" charset="2"/>
              </a:rPr>
              <a:t> sample</a:t>
            </a:r>
            <a:endParaRPr lang="nl-NL" dirty="0"/>
          </a:p>
        </p:txBody>
      </p:sp>
      <p:sp>
        <p:nvSpPr>
          <p:cNvPr id="4" name="Tijdelijke aanduiding voor dianummer 3"/>
          <p:cNvSpPr>
            <a:spLocks noGrp="1"/>
          </p:cNvSpPr>
          <p:nvPr>
            <p:ph type="sldNum" sz="quarter" idx="5"/>
          </p:nvPr>
        </p:nvSpPr>
        <p:spPr/>
        <p:txBody>
          <a:bodyPr/>
          <a:lstStyle/>
          <a:p>
            <a:fld id="{9AED2129-96A3-49D8-99D2-C50CC9A4BC07}" type="slidenum">
              <a:rPr lang="nl-NL" smtClean="0"/>
              <a:t>23</a:t>
            </a:fld>
            <a:endParaRPr lang="nl-NL"/>
          </a:p>
        </p:txBody>
      </p:sp>
    </p:spTree>
    <p:extLst>
      <p:ext uri="{BB962C8B-B14F-4D97-AF65-F5344CB8AC3E}">
        <p14:creationId xmlns:p14="http://schemas.microsoft.com/office/powerpoint/2010/main" val="2234266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ndaard Pagina 1">
    <p:spTree>
      <p:nvGrpSpPr>
        <p:cNvPr id="1" name=""/>
        <p:cNvGrpSpPr/>
        <p:nvPr/>
      </p:nvGrpSpPr>
      <p:grpSpPr>
        <a:xfrm>
          <a:off x="0" y="0"/>
          <a:ext cx="0" cy="0"/>
          <a:chOff x="0" y="0"/>
          <a:chExt cx="0" cy="0"/>
        </a:xfrm>
      </p:grpSpPr>
      <p:sp>
        <p:nvSpPr>
          <p:cNvPr id="7" name="ROZE BALK"/>
          <p:cNvSpPr>
            <a:spLocks/>
          </p:cNvSpPr>
          <p:nvPr userDrawn="1"/>
        </p:nvSpPr>
        <p:spPr bwMode="auto">
          <a:xfrm>
            <a:off x="0" y="0"/>
            <a:ext cx="12192000" cy="6036907"/>
          </a:xfrm>
          <a:custGeom>
            <a:avLst/>
            <a:gdLst>
              <a:gd name="T0" fmla="*/ 0 w 3840"/>
              <a:gd name="T1" fmla="*/ 1900 h 1900"/>
              <a:gd name="T2" fmla="*/ 0 w 3840"/>
              <a:gd name="T3" fmla="*/ 0 h 1900"/>
              <a:gd name="T4" fmla="*/ 3840 w 3840"/>
              <a:gd name="T5" fmla="*/ 0 h 1900"/>
              <a:gd name="T6" fmla="*/ 3840 w 3840"/>
              <a:gd name="T7" fmla="*/ 1900 h 1900"/>
              <a:gd name="T8" fmla="*/ 3742 w 3840"/>
              <a:gd name="T9" fmla="*/ 1889 h 1900"/>
              <a:gd name="T10" fmla="*/ 3522 w 3840"/>
              <a:gd name="T11" fmla="*/ 1865 h 1900"/>
              <a:gd name="T12" fmla="*/ 3320 w 3840"/>
              <a:gd name="T13" fmla="*/ 1847 h 1900"/>
              <a:gd name="T14" fmla="*/ 3133 w 3840"/>
              <a:gd name="T15" fmla="*/ 1833 h 1900"/>
              <a:gd name="T16" fmla="*/ 2973 w 3840"/>
              <a:gd name="T17" fmla="*/ 1823 h 1900"/>
              <a:gd name="T18" fmla="*/ 2780 w 3840"/>
              <a:gd name="T19" fmla="*/ 1813 h 1900"/>
              <a:gd name="T20" fmla="*/ 2636 w 3840"/>
              <a:gd name="T21" fmla="*/ 1807 h 1900"/>
              <a:gd name="T22" fmla="*/ 2439 w 3840"/>
              <a:gd name="T23" fmla="*/ 1801 h 1900"/>
              <a:gd name="T24" fmla="*/ 2241 w 3840"/>
              <a:gd name="T25" fmla="*/ 1798 h 1900"/>
              <a:gd name="T26" fmla="*/ 1599 w 3840"/>
              <a:gd name="T27" fmla="*/ 1801 h 1900"/>
              <a:gd name="T28" fmla="*/ 1433 w 3840"/>
              <a:gd name="T29" fmla="*/ 1805 h 1900"/>
              <a:gd name="T30" fmla="*/ 1254 w 3840"/>
              <a:gd name="T31" fmla="*/ 1811 h 1900"/>
              <a:gd name="T32" fmla="*/ 1064 w 3840"/>
              <a:gd name="T33" fmla="*/ 1819 h 1900"/>
              <a:gd name="T34" fmla="*/ 908 w 3840"/>
              <a:gd name="T35" fmla="*/ 1827 h 1900"/>
              <a:gd name="T36" fmla="*/ 740 w 3840"/>
              <a:gd name="T37" fmla="*/ 1837 h 1900"/>
              <a:gd name="T38" fmla="*/ 564 w 3840"/>
              <a:gd name="T39" fmla="*/ 1849 h 1900"/>
              <a:gd name="T40" fmla="*/ 385 w 3840"/>
              <a:gd name="T41" fmla="*/ 1863 h 1900"/>
              <a:gd name="T42" fmla="*/ 184 w 3840"/>
              <a:gd name="T43" fmla="*/ 1881 h 1900"/>
              <a:gd name="T44" fmla="*/ 0 w 3840"/>
              <a:gd name="T45" fmla="*/ 190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40" h="1900">
                <a:moveTo>
                  <a:pt x="0" y="1900"/>
                </a:moveTo>
                <a:cubicBezTo>
                  <a:pt x="0" y="1266"/>
                  <a:pt x="0" y="633"/>
                  <a:pt x="0" y="0"/>
                </a:cubicBezTo>
                <a:cubicBezTo>
                  <a:pt x="1280" y="0"/>
                  <a:pt x="2560" y="0"/>
                  <a:pt x="3840" y="0"/>
                </a:cubicBezTo>
                <a:cubicBezTo>
                  <a:pt x="3840" y="633"/>
                  <a:pt x="3840" y="1266"/>
                  <a:pt x="3840" y="1900"/>
                </a:cubicBezTo>
                <a:cubicBezTo>
                  <a:pt x="3807" y="1896"/>
                  <a:pt x="3774" y="1892"/>
                  <a:pt x="3742" y="1889"/>
                </a:cubicBezTo>
                <a:cubicBezTo>
                  <a:pt x="3669" y="1881"/>
                  <a:pt x="3596" y="1872"/>
                  <a:pt x="3522" y="1865"/>
                </a:cubicBezTo>
                <a:cubicBezTo>
                  <a:pt x="3455" y="1859"/>
                  <a:pt x="3387" y="1853"/>
                  <a:pt x="3320" y="1847"/>
                </a:cubicBezTo>
                <a:cubicBezTo>
                  <a:pt x="3257" y="1842"/>
                  <a:pt x="3195" y="1837"/>
                  <a:pt x="3133" y="1833"/>
                </a:cubicBezTo>
                <a:cubicBezTo>
                  <a:pt x="3080" y="1829"/>
                  <a:pt x="3026" y="1826"/>
                  <a:pt x="2973" y="1823"/>
                </a:cubicBezTo>
                <a:cubicBezTo>
                  <a:pt x="2909" y="1820"/>
                  <a:pt x="2844" y="1816"/>
                  <a:pt x="2780" y="1813"/>
                </a:cubicBezTo>
                <a:cubicBezTo>
                  <a:pt x="2732" y="1811"/>
                  <a:pt x="2684" y="1809"/>
                  <a:pt x="2636" y="1807"/>
                </a:cubicBezTo>
                <a:cubicBezTo>
                  <a:pt x="2570" y="1805"/>
                  <a:pt x="2505" y="1803"/>
                  <a:pt x="2439" y="1801"/>
                </a:cubicBezTo>
                <a:cubicBezTo>
                  <a:pt x="2373" y="1800"/>
                  <a:pt x="2307" y="1797"/>
                  <a:pt x="2241" y="1798"/>
                </a:cubicBezTo>
                <a:cubicBezTo>
                  <a:pt x="2027" y="1798"/>
                  <a:pt x="1813" y="1799"/>
                  <a:pt x="1599" y="1801"/>
                </a:cubicBezTo>
                <a:cubicBezTo>
                  <a:pt x="1543" y="1801"/>
                  <a:pt x="1488" y="1803"/>
                  <a:pt x="1433" y="1805"/>
                </a:cubicBezTo>
                <a:cubicBezTo>
                  <a:pt x="1373" y="1806"/>
                  <a:pt x="1314" y="1808"/>
                  <a:pt x="1254" y="1811"/>
                </a:cubicBezTo>
                <a:cubicBezTo>
                  <a:pt x="1191" y="1813"/>
                  <a:pt x="1128" y="1816"/>
                  <a:pt x="1064" y="1819"/>
                </a:cubicBezTo>
                <a:cubicBezTo>
                  <a:pt x="1012" y="1821"/>
                  <a:pt x="960" y="1824"/>
                  <a:pt x="908" y="1827"/>
                </a:cubicBezTo>
                <a:cubicBezTo>
                  <a:pt x="852" y="1830"/>
                  <a:pt x="796" y="1833"/>
                  <a:pt x="740" y="1837"/>
                </a:cubicBezTo>
                <a:cubicBezTo>
                  <a:pt x="682" y="1840"/>
                  <a:pt x="623" y="1844"/>
                  <a:pt x="564" y="1849"/>
                </a:cubicBezTo>
                <a:cubicBezTo>
                  <a:pt x="504" y="1853"/>
                  <a:pt x="445" y="1858"/>
                  <a:pt x="385" y="1863"/>
                </a:cubicBezTo>
                <a:cubicBezTo>
                  <a:pt x="318" y="1868"/>
                  <a:pt x="251" y="1874"/>
                  <a:pt x="184" y="1881"/>
                </a:cubicBezTo>
                <a:cubicBezTo>
                  <a:pt x="123" y="1887"/>
                  <a:pt x="61" y="1893"/>
                  <a:pt x="0" y="190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a:extLst>
              <a:ext uri="{FF2B5EF4-FFF2-40B4-BE49-F238E27FC236}">
                <a16:creationId xmlns:a16="http://schemas.microsoft.com/office/drawing/2014/main" id="{42ACAE40-2DF5-45FA-B0AD-0DAE26B6502B}"/>
              </a:ext>
            </a:extLst>
          </p:cNvPr>
          <p:cNvSpPr>
            <a:spLocks noGrp="1"/>
          </p:cNvSpPr>
          <p:nvPr>
            <p:ph type="ctrTitle"/>
          </p:nvPr>
        </p:nvSpPr>
        <p:spPr>
          <a:xfrm>
            <a:off x="1021800" y="743537"/>
            <a:ext cx="10148400" cy="2577600"/>
          </a:xfrm>
        </p:spPr>
        <p:txBody>
          <a:bodyPr anchor="b"/>
          <a:lstStyle>
            <a:lvl1pPr algn="l">
              <a:defRPr sz="6600">
                <a:solidFill>
                  <a:schemeClr val="bg1"/>
                </a:solidFill>
              </a:defRPr>
            </a:lvl1pPr>
          </a:lstStyle>
          <a:p>
            <a:r>
              <a:rPr lang="nl-NL"/>
              <a:t>Klik om de stijl te bewerken</a:t>
            </a:r>
            <a:endParaRPr lang="nl-NL" dirty="0"/>
          </a:p>
        </p:txBody>
      </p:sp>
      <p:sp>
        <p:nvSpPr>
          <p:cNvPr id="3" name="Ondertitel 2">
            <a:extLst>
              <a:ext uri="{FF2B5EF4-FFF2-40B4-BE49-F238E27FC236}">
                <a16:creationId xmlns:a16="http://schemas.microsoft.com/office/drawing/2014/main" id="{DE52A010-1D71-4CC1-808D-1B0A3C38B666}"/>
              </a:ext>
            </a:extLst>
          </p:cNvPr>
          <p:cNvSpPr>
            <a:spLocks noGrp="1"/>
          </p:cNvSpPr>
          <p:nvPr>
            <p:ph type="subTitle" idx="1"/>
          </p:nvPr>
        </p:nvSpPr>
        <p:spPr>
          <a:xfrm>
            <a:off x="1021800" y="3641227"/>
            <a:ext cx="10148400" cy="17568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4" name="Tijdelijke aanduiding voor datum 3">
            <a:extLst>
              <a:ext uri="{FF2B5EF4-FFF2-40B4-BE49-F238E27FC236}">
                <a16:creationId xmlns:a16="http://schemas.microsoft.com/office/drawing/2014/main" id="{3DC8C923-6BF7-4787-A069-5B82751A9409}"/>
              </a:ext>
            </a:extLst>
          </p:cNvPr>
          <p:cNvSpPr>
            <a:spLocks noGrp="1"/>
          </p:cNvSpPr>
          <p:nvPr>
            <p:ph type="dt" sz="half" idx="10"/>
          </p:nvPr>
        </p:nvSpPr>
        <p:spPr/>
        <p:txBody>
          <a:bodyPr/>
          <a:lstStyle/>
          <a:p>
            <a:fld id="{A4018A4C-CA59-4EDF-B27C-328D558F3BBB}" type="datetime1">
              <a:rPr lang="nl-NL" smtClean="0"/>
              <a:t>20-01-2023</a:t>
            </a:fld>
            <a:endParaRPr lang="nl-NL"/>
          </a:p>
        </p:txBody>
      </p:sp>
      <p:sp>
        <p:nvSpPr>
          <p:cNvPr id="5" name="Tijdelijke aanduiding voor voettekst 4">
            <a:extLst>
              <a:ext uri="{FF2B5EF4-FFF2-40B4-BE49-F238E27FC236}">
                <a16:creationId xmlns:a16="http://schemas.microsoft.com/office/drawing/2014/main" id="{A51F570B-F73A-4DA0-AEC5-1B79D00C8CFD}"/>
              </a:ext>
            </a:extLst>
          </p:cNvPr>
          <p:cNvSpPr>
            <a:spLocks noGrp="1"/>
          </p:cNvSpPr>
          <p:nvPr>
            <p:ph type="ftr" sz="quarter" idx="11"/>
          </p:nvPr>
        </p:nvSpPr>
        <p:spPr/>
        <p:txBody>
          <a:bodyPr/>
          <a:lstStyle/>
          <a:p>
            <a:r>
              <a:rPr lang="nl-NL"/>
              <a:t>© Cito, 2019</a:t>
            </a:r>
          </a:p>
        </p:txBody>
      </p:sp>
      <p:sp>
        <p:nvSpPr>
          <p:cNvPr id="6" name="Tijdelijke aanduiding voor dianummer 5">
            <a:extLst>
              <a:ext uri="{FF2B5EF4-FFF2-40B4-BE49-F238E27FC236}">
                <a16:creationId xmlns:a16="http://schemas.microsoft.com/office/drawing/2014/main" id="{5F760EAF-F5E8-48BE-B639-DAEAB3EB78BF}"/>
              </a:ext>
            </a:extLst>
          </p:cNvPr>
          <p:cNvSpPr>
            <a:spLocks noGrp="1"/>
          </p:cNvSpPr>
          <p:nvPr>
            <p:ph type="sldNum" sz="quarter" idx="12"/>
          </p:nvPr>
        </p:nvSpPr>
        <p:spPr/>
        <p:txBody>
          <a:bodyPr/>
          <a:lstStyle/>
          <a:p>
            <a:fld id="{DFB7CAEE-63C4-415B-A7D5-246F31E6E309}" type="slidenum">
              <a:rPr lang="nl-NL" smtClean="0"/>
              <a:t>‹#›</a:t>
            </a:fld>
            <a:endParaRPr lang="nl-NL"/>
          </a:p>
        </p:txBody>
      </p:sp>
      <p:grpSp>
        <p:nvGrpSpPr>
          <p:cNvPr id="9" name="LOGO"/>
          <p:cNvGrpSpPr>
            <a:grpSpLocks noChangeAspect="1"/>
          </p:cNvGrpSpPr>
          <p:nvPr userDrawn="1"/>
        </p:nvGrpSpPr>
        <p:grpSpPr bwMode="auto">
          <a:xfrm>
            <a:off x="10296366" y="5957461"/>
            <a:ext cx="807723" cy="795764"/>
            <a:chOff x="8176" y="844"/>
            <a:chExt cx="878" cy="865"/>
          </a:xfrm>
        </p:grpSpPr>
        <p:sp>
          <p:nvSpPr>
            <p:cNvPr id="11"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4"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345468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angenaam">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FB117396-90D6-4C61-8A15-DE05124B064B}" type="datetime1">
              <a:rPr lang="nl-NL" smtClean="0"/>
              <a:t>20-01-2023</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r>
              <a:rPr lang="nl-NL"/>
              <a:t>© Cito, 2019</a:t>
            </a:r>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a:t>
            </a:fld>
            <a:endParaRPr lang="nl-NL" dirty="0"/>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16" name="Rechthoek 15"/>
          <p:cNvSpPr/>
          <p:nvPr userDrawn="1"/>
        </p:nvSpPr>
        <p:spPr>
          <a:xfrm>
            <a:off x="7502740" y="756000"/>
            <a:ext cx="4320000" cy="67710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schemeClr val="tx2"/>
                </a:solidFill>
                <a:effectLst/>
                <a:uLnTx/>
                <a:uFillTx/>
                <a:latin typeface="PT Sans"/>
                <a:ea typeface="+mn-ea"/>
                <a:cs typeface="+mn-cs"/>
              </a:rPr>
              <a:t>Aangenaam!</a:t>
            </a:r>
          </a:p>
        </p:txBody>
      </p:sp>
      <p:sp>
        <p:nvSpPr>
          <p:cNvPr id="22" name="Titel 1">
            <a:extLst>
              <a:ext uri="{FF2B5EF4-FFF2-40B4-BE49-F238E27FC236}">
                <a16:creationId xmlns:a16="http://schemas.microsoft.com/office/drawing/2014/main" id="{2DFA000D-14B0-4EE9-9F55-52F1DE2DC8A7}"/>
              </a:ext>
            </a:extLst>
          </p:cNvPr>
          <p:cNvSpPr>
            <a:spLocks noGrp="1"/>
          </p:cNvSpPr>
          <p:nvPr>
            <p:ph type="title" hasCustomPrompt="1"/>
          </p:nvPr>
        </p:nvSpPr>
        <p:spPr>
          <a:xfrm>
            <a:off x="7502740" y="1592036"/>
            <a:ext cx="3666610" cy="730408"/>
          </a:xfrm>
        </p:spPr>
        <p:txBody>
          <a:bodyPr/>
          <a:lstStyle>
            <a:lvl1pPr>
              <a:defRPr sz="3200"/>
            </a:lvl1pPr>
          </a:lstStyle>
          <a:p>
            <a:r>
              <a:rPr lang="nl-NL" dirty="0"/>
              <a:t>Naam medewerker</a:t>
            </a:r>
          </a:p>
        </p:txBody>
      </p:sp>
      <p:sp>
        <p:nvSpPr>
          <p:cNvPr id="27" name="Tijdelijke aanduiding voor afbeelding 2"/>
          <p:cNvSpPr>
            <a:spLocks noGrp="1"/>
          </p:cNvSpPr>
          <p:nvPr>
            <p:ph type="pic" sz="quarter" idx="17" hasCustomPrompt="1"/>
          </p:nvPr>
        </p:nvSpPr>
        <p:spPr>
          <a:xfrm>
            <a:off x="1009004" y="1026313"/>
            <a:ext cx="4323600" cy="3106800"/>
          </a:xfrm>
        </p:spPr>
        <p:txBody>
          <a:bodyPr tIns="936000" anchor="ctr"/>
          <a:lstStyle>
            <a:lvl1pPr marL="0" indent="0" algn="ctr">
              <a:buFontTx/>
              <a:buNone/>
              <a:defRPr sz="1100"/>
            </a:lvl1pPr>
          </a:lstStyle>
          <a:p>
            <a:r>
              <a:rPr lang="nl-NL" dirty="0"/>
              <a:t>Klik op het icoon om </a:t>
            </a:r>
            <a:br>
              <a:rPr lang="nl-NL" dirty="0"/>
            </a:br>
            <a:r>
              <a:rPr lang="nl-NL" dirty="0"/>
              <a:t>een afbeelding in te laden</a:t>
            </a:r>
          </a:p>
        </p:txBody>
      </p:sp>
      <p:sp>
        <p:nvSpPr>
          <p:cNvPr id="17" name="WIT BOOG"/>
          <p:cNvSpPr/>
          <p:nvPr userDrawn="1"/>
        </p:nvSpPr>
        <p:spPr>
          <a:xfrm>
            <a:off x="6480538" y="-16136"/>
            <a:ext cx="536508" cy="6884768"/>
          </a:xfrm>
          <a:custGeom>
            <a:avLst/>
            <a:gdLst>
              <a:gd name="connsiteX0" fmla="*/ 569776 w 5712803"/>
              <a:gd name="connsiteY0" fmla="*/ 0 h 6857998"/>
              <a:gd name="connsiteX1" fmla="*/ 5712803 w 5712803"/>
              <a:gd name="connsiteY1" fmla="*/ 0 h 6857998"/>
              <a:gd name="connsiteX2" fmla="*/ 5712803 w 5712803"/>
              <a:gd name="connsiteY2" fmla="*/ 6857998 h 6857998"/>
              <a:gd name="connsiteX3" fmla="*/ 706629 w 5712803"/>
              <a:gd name="connsiteY3" fmla="*/ 6857998 h 6857998"/>
              <a:gd name="connsiteX4" fmla="*/ 608893 w 5712803"/>
              <a:gd name="connsiteY4" fmla="*/ 6611793 h 6857998"/>
              <a:gd name="connsiteX5" fmla="*/ 0 w 5712803"/>
              <a:gd name="connsiteY5" fmla="*/ 3252093 h 6857998"/>
              <a:gd name="connsiteX6" fmla="*/ 428583 w 5712803"/>
              <a:gd name="connsiteY6" fmla="*/ 417285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608893 w 5712803"/>
              <a:gd name="connsiteY4" fmla="*/ 6611793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428583 w 5712803"/>
              <a:gd name="connsiteY6" fmla="*/ 427918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6868631 h 6868631"/>
              <a:gd name="connsiteX2" fmla="*/ 536508 w 5712803"/>
              <a:gd name="connsiteY2" fmla="*/ 6868631 h 6868631"/>
              <a:gd name="connsiteX3" fmla="*/ 470670 w 5712803"/>
              <a:gd name="connsiteY3" fmla="*/ 6601161 h 6868631"/>
              <a:gd name="connsiteX4" fmla="*/ 0 w 5712803"/>
              <a:gd name="connsiteY4" fmla="*/ 3262726 h 6868631"/>
              <a:gd name="connsiteX5" fmla="*/ 375420 w 5712803"/>
              <a:gd name="connsiteY5" fmla="*/ 449183 h 6868631"/>
              <a:gd name="connsiteX6" fmla="*/ 527246 w 5712803"/>
              <a:gd name="connsiteY6" fmla="*/ 0 h 6868631"/>
              <a:gd name="connsiteX0" fmla="*/ 527246 w 536508"/>
              <a:gd name="connsiteY0" fmla="*/ 0 h 6868631"/>
              <a:gd name="connsiteX1" fmla="*/ 536508 w 536508"/>
              <a:gd name="connsiteY1" fmla="*/ 6868631 h 6868631"/>
              <a:gd name="connsiteX2" fmla="*/ 470670 w 536508"/>
              <a:gd name="connsiteY2" fmla="*/ 6601161 h 6868631"/>
              <a:gd name="connsiteX3" fmla="*/ 0 w 536508"/>
              <a:gd name="connsiteY3" fmla="*/ 3262726 h 6868631"/>
              <a:gd name="connsiteX4" fmla="*/ 375420 w 536508"/>
              <a:gd name="connsiteY4" fmla="*/ 449183 h 6868631"/>
              <a:gd name="connsiteX5" fmla="*/ 527246 w 536508"/>
              <a:gd name="connsiteY5" fmla="*/ 0 h 6868631"/>
              <a:gd name="connsiteX0" fmla="*/ 536508 w 618686"/>
              <a:gd name="connsiteY0" fmla="*/ 6777191 h 6777191"/>
              <a:gd name="connsiteX1" fmla="*/ 470670 w 618686"/>
              <a:gd name="connsiteY1" fmla="*/ 6509721 h 6777191"/>
              <a:gd name="connsiteX2" fmla="*/ 0 w 618686"/>
              <a:gd name="connsiteY2" fmla="*/ 3171286 h 6777191"/>
              <a:gd name="connsiteX3" fmla="*/ 375420 w 618686"/>
              <a:gd name="connsiteY3" fmla="*/ 357743 h 6777191"/>
              <a:gd name="connsiteX4" fmla="*/ 618686 w 618686"/>
              <a:gd name="connsiteY4" fmla="*/ 0 h 6777191"/>
              <a:gd name="connsiteX0" fmla="*/ 536508 w 536508"/>
              <a:gd name="connsiteY0" fmla="*/ 6884767 h 6884767"/>
              <a:gd name="connsiteX1" fmla="*/ 470670 w 536508"/>
              <a:gd name="connsiteY1" fmla="*/ 6617297 h 6884767"/>
              <a:gd name="connsiteX2" fmla="*/ 0 w 536508"/>
              <a:gd name="connsiteY2" fmla="*/ 3278862 h 6884767"/>
              <a:gd name="connsiteX3" fmla="*/ 375420 w 536508"/>
              <a:gd name="connsiteY3" fmla="*/ 465319 h 6884767"/>
              <a:gd name="connsiteX4" fmla="*/ 524557 w 536508"/>
              <a:gd name="connsiteY4" fmla="*/ 0 h 6884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08" h="6884767">
                <a:moveTo>
                  <a:pt x="536508" y="6884767"/>
                </a:moveTo>
                <a:cubicBezTo>
                  <a:pt x="503929" y="6802699"/>
                  <a:pt x="503249" y="6699365"/>
                  <a:pt x="470670" y="6617297"/>
                </a:cubicBezTo>
                <a:cubicBezTo>
                  <a:pt x="204688" y="5466073"/>
                  <a:pt x="0" y="4461409"/>
                  <a:pt x="0" y="3278862"/>
                </a:cubicBezTo>
                <a:cubicBezTo>
                  <a:pt x="0" y="2291693"/>
                  <a:pt x="54355" y="1541587"/>
                  <a:pt x="375420" y="465319"/>
                </a:cubicBezTo>
                <a:cubicBezTo>
                  <a:pt x="426029" y="315591"/>
                  <a:pt x="524557" y="0"/>
                  <a:pt x="524557" y="0"/>
                </a:cubicBezTo>
              </a:path>
            </a:pathLst>
          </a:cu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6"/>
          <p:cNvSpPr>
            <a:spLocks noGrp="1"/>
          </p:cNvSpPr>
          <p:nvPr>
            <p:ph type="body" sz="quarter" idx="14" hasCustomPrompt="1"/>
          </p:nvPr>
        </p:nvSpPr>
        <p:spPr>
          <a:xfrm>
            <a:off x="7502740" y="2326044"/>
            <a:ext cx="3657600" cy="3240000"/>
          </a:xfrm>
        </p:spPr>
        <p:txBody>
          <a:bodyPr/>
          <a:lstStyle/>
          <a:p>
            <a:pPr lvl="0"/>
            <a:r>
              <a:rPr lang="nl-NL" dirty="0" err="1"/>
              <a:t>Bullet</a:t>
            </a:r>
            <a:r>
              <a:rPr lang="nl-NL" dirty="0"/>
              <a:t> </a:t>
            </a:r>
          </a:p>
          <a:p>
            <a:pPr lvl="1"/>
            <a:r>
              <a:rPr lang="nl-NL" dirty="0"/>
              <a:t>Sub </a:t>
            </a:r>
            <a:r>
              <a:rPr lang="nl-NL" dirty="0" err="1"/>
              <a:t>bullet</a:t>
            </a:r>
            <a:endParaRPr lang="nl-NL" dirty="0"/>
          </a:p>
          <a:p>
            <a:pPr lvl="2"/>
            <a:r>
              <a:rPr lang="nl-NL" dirty="0"/>
              <a:t>Vinkje</a:t>
            </a:r>
          </a:p>
          <a:p>
            <a:pPr lvl="3"/>
            <a:r>
              <a:rPr lang="nl-NL" dirty="0"/>
              <a:t>Leestekst</a:t>
            </a:r>
          </a:p>
          <a:p>
            <a:pPr lvl="4"/>
            <a:r>
              <a:rPr lang="nl-NL" dirty="0"/>
              <a:t>Header</a:t>
            </a:r>
          </a:p>
          <a:p>
            <a:pPr lvl="5"/>
            <a:r>
              <a:rPr lang="nl-NL" dirty="0" err="1"/>
              <a:t>Bullet</a:t>
            </a:r>
            <a:r>
              <a:rPr lang="nl-NL" dirty="0"/>
              <a:t> </a:t>
            </a:r>
          </a:p>
          <a:p>
            <a:pPr lvl="6"/>
            <a:r>
              <a:rPr lang="nl-NL" dirty="0"/>
              <a:t>Sub </a:t>
            </a:r>
            <a:r>
              <a:rPr lang="nl-NL" dirty="0" err="1"/>
              <a:t>bullet</a:t>
            </a:r>
            <a:endParaRPr lang="nl-NL" dirty="0"/>
          </a:p>
          <a:p>
            <a:pPr lvl="7"/>
            <a:r>
              <a:rPr lang="nl-NL" dirty="0"/>
              <a:t>Vinkje</a:t>
            </a:r>
          </a:p>
        </p:txBody>
      </p:sp>
      <p:grpSp>
        <p:nvGrpSpPr>
          <p:cNvPr id="225" name="Meer informatie">
            <a:extLst>
              <a:ext uri="{FF2B5EF4-FFF2-40B4-BE49-F238E27FC236}">
                <a16:creationId xmlns:a16="http://schemas.microsoft.com/office/drawing/2014/main" id="{C65FEAD7-C9A2-4A01-9405-F7CD462FC5FE}"/>
              </a:ext>
            </a:extLst>
          </p:cNvPr>
          <p:cNvGrpSpPr/>
          <p:nvPr userDrawn="1"/>
        </p:nvGrpSpPr>
        <p:grpSpPr>
          <a:xfrm>
            <a:off x="-3420383" y="4556984"/>
            <a:ext cx="3178515" cy="783273"/>
            <a:chOff x="-3741486" y="3386444"/>
            <a:chExt cx="3178515" cy="783273"/>
          </a:xfrm>
        </p:grpSpPr>
        <p:sp>
          <p:nvSpPr>
            <p:cNvPr id="265" name="Freeform 101">
              <a:extLst>
                <a:ext uri="{FF2B5EF4-FFF2-40B4-BE49-F238E27FC236}">
                  <a16:creationId xmlns:a16="http://schemas.microsoft.com/office/drawing/2014/main" id="{B73084E7-3B9E-4262-8E13-E0DDBA226A09}"/>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266" name="Rechthoek 265">
              <a:extLst>
                <a:ext uri="{FF2B5EF4-FFF2-40B4-BE49-F238E27FC236}">
                  <a16:creationId xmlns:a16="http://schemas.microsoft.com/office/drawing/2014/main" id="{389D83AE-9880-4FC4-B07E-428CC867CB90}"/>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267" name="Rechte verbindingslijn 266">
              <a:extLst>
                <a:ext uri="{FF2B5EF4-FFF2-40B4-BE49-F238E27FC236}">
                  <a16:creationId xmlns:a16="http://schemas.microsoft.com/office/drawing/2014/main" id="{0790CAFE-45AA-43A7-973F-031F8F5799F2}"/>
                </a:ext>
              </a:extLst>
            </p:cNvPr>
            <p:cNvCxnSpPr>
              <a:cxnSpLocks/>
            </p:cNvCxnSpPr>
            <p:nvPr userDrawn="1"/>
          </p:nvCxnSpPr>
          <p:spPr>
            <a:xfrm>
              <a:off x="-3740987" y="4169717"/>
              <a:ext cx="3178016" cy="0"/>
            </a:xfrm>
            <a:prstGeom prst="line">
              <a:avLst/>
            </a:prstGeom>
            <a:noFill/>
            <a:ln w="3175" cap="flat" cmpd="sng" algn="ctr">
              <a:solidFill>
                <a:srgbClr val="303E48"/>
              </a:solidFill>
              <a:prstDash val="solid"/>
            </a:ln>
            <a:effectLst/>
          </p:spPr>
        </p:cxnSp>
      </p:grpSp>
      <p:sp>
        <p:nvSpPr>
          <p:cNvPr id="226" name="Rechthoek 225">
            <a:extLst>
              <a:ext uri="{FF2B5EF4-FFF2-40B4-BE49-F238E27FC236}">
                <a16:creationId xmlns:a16="http://schemas.microsoft.com/office/drawing/2014/main" id="{F973DE85-C7BD-4E74-AD4A-C1B296A68E77}"/>
              </a:ext>
            </a:extLst>
          </p:cNvPr>
          <p:cNvSpPr/>
          <p:nvPr userDrawn="1"/>
        </p:nvSpPr>
        <p:spPr>
          <a:xfrm>
            <a:off x="-3419885"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Afbeelding invoegen/veranderen</a:t>
            </a:r>
          </a:p>
        </p:txBody>
      </p:sp>
      <p:sp>
        <p:nvSpPr>
          <p:cNvPr id="227" name="Ovaal 226">
            <a:extLst>
              <a:ext uri="{FF2B5EF4-FFF2-40B4-BE49-F238E27FC236}">
                <a16:creationId xmlns:a16="http://schemas.microsoft.com/office/drawing/2014/main" id="{687FD5FE-74EB-4915-9C7E-EA41FBDD73D6}"/>
              </a:ext>
            </a:extLst>
          </p:cNvPr>
          <p:cNvSpPr/>
          <p:nvPr userDrawn="1"/>
        </p:nvSpPr>
        <p:spPr>
          <a:xfrm>
            <a:off x="-3425546" y="36649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1</a:t>
            </a:r>
          </a:p>
        </p:txBody>
      </p:sp>
      <p:cxnSp>
        <p:nvCxnSpPr>
          <p:cNvPr id="228" name="Rechte verbindingslijn 227">
            <a:extLst>
              <a:ext uri="{FF2B5EF4-FFF2-40B4-BE49-F238E27FC236}">
                <a16:creationId xmlns:a16="http://schemas.microsoft.com/office/drawing/2014/main" id="{13887FF5-74EE-4340-B516-81E41254F752}"/>
              </a:ext>
            </a:extLst>
          </p:cNvPr>
          <p:cNvCxnSpPr>
            <a:cxnSpLocks/>
          </p:cNvCxnSpPr>
          <p:nvPr userDrawn="1"/>
        </p:nvCxnSpPr>
        <p:spPr>
          <a:xfrm>
            <a:off x="-3419886" y="241635"/>
            <a:ext cx="3178017" cy="0"/>
          </a:xfrm>
          <a:prstGeom prst="line">
            <a:avLst/>
          </a:prstGeom>
          <a:noFill/>
          <a:ln w="3175" cap="flat" cmpd="sng" algn="ctr">
            <a:solidFill>
              <a:srgbClr val="303E48"/>
            </a:solidFill>
            <a:prstDash val="solid"/>
          </a:ln>
          <a:effectLst/>
        </p:spPr>
      </p:cxnSp>
      <p:cxnSp>
        <p:nvCxnSpPr>
          <p:cNvPr id="229" name="Rechte verbindingslijn 228">
            <a:extLst>
              <a:ext uri="{FF2B5EF4-FFF2-40B4-BE49-F238E27FC236}">
                <a16:creationId xmlns:a16="http://schemas.microsoft.com/office/drawing/2014/main" id="{432ED57A-3952-4EBE-AEB5-4BB36B1992C5}"/>
              </a:ext>
            </a:extLst>
          </p:cNvPr>
          <p:cNvCxnSpPr>
            <a:cxnSpLocks/>
          </p:cNvCxnSpPr>
          <p:nvPr userDrawn="1"/>
        </p:nvCxnSpPr>
        <p:spPr>
          <a:xfrm>
            <a:off x="-3419886" y="1577933"/>
            <a:ext cx="3178017" cy="0"/>
          </a:xfrm>
          <a:prstGeom prst="line">
            <a:avLst/>
          </a:prstGeom>
          <a:noFill/>
          <a:ln w="3175" cap="flat" cmpd="sng" algn="ctr">
            <a:solidFill>
              <a:srgbClr val="303E48"/>
            </a:solidFill>
            <a:prstDash val="solid"/>
          </a:ln>
          <a:effectLst/>
        </p:spPr>
      </p:cxnSp>
      <p:sp>
        <p:nvSpPr>
          <p:cNvPr id="230" name="Rechthoek 229">
            <a:extLst>
              <a:ext uri="{FF2B5EF4-FFF2-40B4-BE49-F238E27FC236}">
                <a16:creationId xmlns:a16="http://schemas.microsoft.com/office/drawing/2014/main" id="{CA324C28-9731-4AF3-BD12-41AC392BC687}"/>
              </a:ext>
            </a:extLst>
          </p:cNvPr>
          <p:cNvSpPr/>
          <p:nvPr userDrawn="1"/>
        </p:nvSpPr>
        <p:spPr>
          <a:xfrm>
            <a:off x="-3059865"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Open Sans"/>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cxnSp>
        <p:nvCxnSpPr>
          <p:cNvPr id="231" name="Rechte verbindingslijn 230">
            <a:extLst>
              <a:ext uri="{FF2B5EF4-FFF2-40B4-BE49-F238E27FC236}">
                <a16:creationId xmlns:a16="http://schemas.microsoft.com/office/drawing/2014/main" id="{95B01875-49AA-44D5-A386-F426453758D4}"/>
              </a:ext>
            </a:extLst>
          </p:cNvPr>
          <p:cNvCxnSpPr>
            <a:cxnSpLocks/>
          </p:cNvCxnSpPr>
          <p:nvPr userDrawn="1"/>
        </p:nvCxnSpPr>
        <p:spPr>
          <a:xfrm>
            <a:off x="-3419886" y="4439101"/>
            <a:ext cx="3178017" cy="0"/>
          </a:xfrm>
          <a:prstGeom prst="line">
            <a:avLst/>
          </a:prstGeom>
          <a:noFill/>
          <a:ln w="3175" cap="flat" cmpd="sng" algn="ctr">
            <a:solidFill>
              <a:srgbClr val="303E48"/>
            </a:solidFill>
            <a:prstDash val="solid"/>
          </a:ln>
          <a:effectLst/>
        </p:spPr>
      </p:cxnSp>
      <p:sp>
        <p:nvSpPr>
          <p:cNvPr id="232" name="Ovaal 231">
            <a:extLst>
              <a:ext uri="{FF2B5EF4-FFF2-40B4-BE49-F238E27FC236}">
                <a16:creationId xmlns:a16="http://schemas.microsoft.com/office/drawing/2014/main" id="{FB95C891-E534-41C7-AE11-7FBADB6ABF40}"/>
              </a:ext>
            </a:extLst>
          </p:cNvPr>
          <p:cNvSpPr/>
          <p:nvPr userDrawn="1"/>
        </p:nvSpPr>
        <p:spPr>
          <a:xfrm>
            <a:off x="-3425546" y="1706398"/>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233" name="Rechthoek 232">
            <a:extLst>
              <a:ext uri="{FF2B5EF4-FFF2-40B4-BE49-F238E27FC236}">
                <a16:creationId xmlns:a16="http://schemas.microsoft.com/office/drawing/2014/main" id="{51A965A9-C16B-449B-9C50-C65E254F3C48}"/>
              </a:ext>
            </a:extLst>
          </p:cNvPr>
          <p:cNvSpPr/>
          <p:nvPr userDrawn="1"/>
        </p:nvSpPr>
        <p:spPr>
          <a:xfrm>
            <a:off x="-3059865"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Open Sans"/>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Open Sans"/>
              <a:cs typeface="Segoe UI Light" panose="020B0502040204020203" pitchFamily="34" charset="0"/>
            </a:endParaRPr>
          </a:p>
        </p:txBody>
      </p:sp>
      <p:grpSp>
        <p:nvGrpSpPr>
          <p:cNvPr id="234" name="Groep 233">
            <a:extLst>
              <a:ext uri="{FF2B5EF4-FFF2-40B4-BE49-F238E27FC236}">
                <a16:creationId xmlns:a16="http://schemas.microsoft.com/office/drawing/2014/main" id="{1E706F82-551B-4E70-80BE-452996894A9A}"/>
              </a:ext>
            </a:extLst>
          </p:cNvPr>
          <p:cNvGrpSpPr/>
          <p:nvPr userDrawn="1"/>
        </p:nvGrpSpPr>
        <p:grpSpPr>
          <a:xfrm>
            <a:off x="-3059865" y="2184550"/>
            <a:ext cx="825500" cy="209550"/>
            <a:chOff x="13504624" y="2482850"/>
            <a:chExt cx="825500" cy="209550"/>
          </a:xfrm>
        </p:grpSpPr>
        <p:sp>
          <p:nvSpPr>
            <p:cNvPr id="262" name="Rechthoek 261">
              <a:extLst>
                <a:ext uri="{FF2B5EF4-FFF2-40B4-BE49-F238E27FC236}">
                  <a16:creationId xmlns:a16="http://schemas.microsoft.com/office/drawing/2014/main" id="{12DC9A5C-C665-4C5F-AD59-FC1B9D79A457}"/>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263" name="Rechte verbindingslijn 262">
              <a:extLst>
                <a:ext uri="{FF2B5EF4-FFF2-40B4-BE49-F238E27FC236}">
                  <a16:creationId xmlns:a16="http://schemas.microsoft.com/office/drawing/2014/main" id="{1049B116-0F64-466B-BD6A-33C152BAEB2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64" name="Gelijkbenige driehoek 263">
              <a:extLst>
                <a:ext uri="{FF2B5EF4-FFF2-40B4-BE49-F238E27FC236}">
                  <a16:creationId xmlns:a16="http://schemas.microsoft.com/office/drawing/2014/main" id="{473177B9-3B6E-4ADA-BE8E-9A1FDF2FFC0A}"/>
                </a:ext>
              </a:extLst>
            </p:cNvPr>
            <p:cNvSpPr/>
            <p:nvPr userDrawn="1"/>
          </p:nvSpPr>
          <p:spPr>
            <a:xfrm rot="10800000">
              <a:off x="14196089" y="2566904"/>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nvGrpSpPr>
          <p:cNvPr id="235" name="Groep 234">
            <a:extLst>
              <a:ext uri="{FF2B5EF4-FFF2-40B4-BE49-F238E27FC236}">
                <a16:creationId xmlns:a16="http://schemas.microsoft.com/office/drawing/2014/main" id="{C812E753-84E1-4F5E-A1D6-9E5213F517AA}"/>
              </a:ext>
            </a:extLst>
          </p:cNvPr>
          <p:cNvGrpSpPr/>
          <p:nvPr userDrawn="1"/>
        </p:nvGrpSpPr>
        <p:grpSpPr>
          <a:xfrm>
            <a:off x="-3059865" y="1141626"/>
            <a:ext cx="294789" cy="318834"/>
            <a:chOff x="14466489" y="1001522"/>
            <a:chExt cx="290627" cy="314333"/>
          </a:xfrm>
        </p:grpSpPr>
        <p:sp>
          <p:nvSpPr>
            <p:cNvPr id="256" name="Rechthoek 255">
              <a:extLst>
                <a:ext uri="{FF2B5EF4-FFF2-40B4-BE49-F238E27FC236}">
                  <a16:creationId xmlns:a16="http://schemas.microsoft.com/office/drawing/2014/main" id="{AD26A154-F494-4E43-A109-81674877063B}"/>
                </a:ext>
              </a:extLst>
            </p:cNvPr>
            <p:cNvSpPr/>
            <p:nvPr userDrawn="1"/>
          </p:nvSpPr>
          <p:spPr>
            <a:xfrm>
              <a:off x="14466489" y="1001522"/>
              <a:ext cx="257935" cy="254168"/>
            </a:xfrm>
            <a:prstGeom prst="rect">
              <a:avLst/>
            </a:prstGeom>
            <a:solidFill>
              <a:sysClr val="window" lastClr="FFFFFF"/>
            </a:solidFill>
            <a:ln w="12700" cap="flat" cmpd="sng" algn="ctr">
              <a:solidFill>
                <a:srgbClr val="C0C0C0"/>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7" name="Ovaal 256">
              <a:extLst>
                <a:ext uri="{FF2B5EF4-FFF2-40B4-BE49-F238E27FC236}">
                  <a16:creationId xmlns:a16="http://schemas.microsoft.com/office/drawing/2014/main" id="{01147ACF-5CFD-4FBA-AB6A-36469AA49DD8}"/>
                </a:ext>
              </a:extLst>
            </p:cNvPr>
            <p:cNvSpPr/>
            <p:nvPr userDrawn="1"/>
          </p:nvSpPr>
          <p:spPr>
            <a:xfrm>
              <a:off x="14623626" y="1033630"/>
              <a:ext cx="71169" cy="71169"/>
            </a:xfrm>
            <a:prstGeom prst="ellipse">
              <a:avLst/>
            </a:prstGeom>
            <a:solidFill>
              <a:srgbClr val="F1D8A5"/>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58" name="Vrije vorm: vorm 257">
              <a:extLst>
                <a:ext uri="{FF2B5EF4-FFF2-40B4-BE49-F238E27FC236}">
                  <a16:creationId xmlns:a16="http://schemas.microsoft.com/office/drawing/2014/main" id="{B1100A94-0EC2-4E2C-B38C-EACD7054BE1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59" name="Rechthoek: afgeronde hoeken 258">
              <a:extLst>
                <a:ext uri="{FF2B5EF4-FFF2-40B4-BE49-F238E27FC236}">
                  <a16:creationId xmlns:a16="http://schemas.microsoft.com/office/drawing/2014/main" id="{F63D6096-9FD6-41B6-923C-E5F609305FC7}"/>
                </a:ext>
              </a:extLst>
            </p:cNvPr>
            <p:cNvSpPr/>
            <p:nvPr userDrawn="1"/>
          </p:nvSpPr>
          <p:spPr>
            <a:xfrm>
              <a:off x="14601150" y="1145314"/>
              <a:ext cx="155966" cy="116816"/>
            </a:xfrm>
            <a:prstGeom prst="roundRect">
              <a:avLst/>
            </a:prstGeom>
            <a:solidFill>
              <a:sysClr val="window" lastClr="FFFFFF"/>
            </a:solidFill>
            <a:ln w="19050" cap="flat" cmpd="sng" algn="ctr">
              <a:solidFill>
                <a:srgbClr val="8AADD0"/>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60" name="Rechte verbindingslijn 259">
              <a:extLst>
                <a:ext uri="{FF2B5EF4-FFF2-40B4-BE49-F238E27FC236}">
                  <a16:creationId xmlns:a16="http://schemas.microsoft.com/office/drawing/2014/main" id="{34748BD5-4B05-4ED0-BF9F-B8ECE1C46101}"/>
                </a:ext>
              </a:extLst>
            </p:cNvPr>
            <p:cNvCxnSpPr>
              <a:cxnSpLocks/>
            </p:cNvCxnSpPr>
            <p:nvPr userDrawn="1"/>
          </p:nvCxnSpPr>
          <p:spPr>
            <a:xfrm>
              <a:off x="14637490" y="1308665"/>
              <a:ext cx="83286" cy="0"/>
            </a:xfrm>
            <a:prstGeom prst="line">
              <a:avLst/>
            </a:prstGeom>
            <a:solidFill>
              <a:sysClr val="window" lastClr="FFFFFF"/>
            </a:solidFill>
            <a:ln w="19050" cap="flat" cmpd="sng" algn="ctr">
              <a:solidFill>
                <a:srgbClr val="8AADD0"/>
              </a:solidFill>
              <a:prstDash val="solid"/>
            </a:ln>
            <a:effectLst/>
          </p:spPr>
        </p:cxnSp>
        <p:cxnSp>
          <p:nvCxnSpPr>
            <p:cNvPr id="261" name="Rechte verbindingslijn 260">
              <a:extLst>
                <a:ext uri="{FF2B5EF4-FFF2-40B4-BE49-F238E27FC236}">
                  <a16:creationId xmlns:a16="http://schemas.microsoft.com/office/drawing/2014/main" id="{5A569816-FB32-4EF1-8212-17D19E80B8B7}"/>
                </a:ext>
              </a:extLst>
            </p:cNvPr>
            <p:cNvCxnSpPr>
              <a:cxnSpLocks/>
              <a:stCxn id="259" idx="2"/>
            </p:cNvCxnSpPr>
            <p:nvPr userDrawn="1"/>
          </p:nvCxnSpPr>
          <p:spPr>
            <a:xfrm flipH="1">
              <a:off x="14678717" y="1262130"/>
              <a:ext cx="416" cy="43573"/>
            </a:xfrm>
            <a:prstGeom prst="line">
              <a:avLst/>
            </a:prstGeom>
            <a:solidFill>
              <a:sysClr val="window" lastClr="FFFFFF"/>
            </a:solidFill>
            <a:ln w="19050" cap="flat" cmpd="sng" algn="ctr">
              <a:solidFill>
                <a:srgbClr val="8AADD0"/>
              </a:solidFill>
              <a:prstDash val="solid"/>
            </a:ln>
            <a:effectLst/>
          </p:spPr>
        </p:cxnSp>
      </p:grpSp>
      <p:sp>
        <p:nvSpPr>
          <p:cNvPr id="236" name="Ovaal 235">
            <a:extLst>
              <a:ext uri="{FF2B5EF4-FFF2-40B4-BE49-F238E27FC236}">
                <a16:creationId xmlns:a16="http://schemas.microsoft.com/office/drawing/2014/main" id="{877D76E1-3D69-48A3-BEDA-17DDF4F8BD66}"/>
              </a:ext>
            </a:extLst>
          </p:cNvPr>
          <p:cNvSpPr/>
          <p:nvPr userDrawn="1"/>
        </p:nvSpPr>
        <p:spPr>
          <a:xfrm>
            <a:off x="-3425546" y="261795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237" name="Rechthoek 236">
            <a:extLst>
              <a:ext uri="{FF2B5EF4-FFF2-40B4-BE49-F238E27FC236}">
                <a16:creationId xmlns:a16="http://schemas.microsoft.com/office/drawing/2014/main" id="{6AF62B62-92BD-44E4-9430-78697451AC40}"/>
              </a:ext>
            </a:extLst>
          </p:cNvPr>
          <p:cNvSpPr/>
          <p:nvPr userDrawn="1"/>
        </p:nvSpPr>
        <p:spPr>
          <a:xfrm>
            <a:off x="-3059864"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Om de afbeelding te schalen of bij te snijden, ga naar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‘Hulpmiddelen voor afbeeldingen - Opmaak’</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en klik op de knop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‘Bijsnijden’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cxnSp>
        <p:nvCxnSpPr>
          <p:cNvPr id="238" name="Rechte verbindingslijn 237">
            <a:extLst>
              <a:ext uri="{FF2B5EF4-FFF2-40B4-BE49-F238E27FC236}">
                <a16:creationId xmlns:a16="http://schemas.microsoft.com/office/drawing/2014/main" id="{4337D733-4972-4D79-8228-3D0CBDF5FB2C}"/>
              </a:ext>
            </a:extLst>
          </p:cNvPr>
          <p:cNvCxnSpPr>
            <a:cxnSpLocks/>
          </p:cNvCxnSpPr>
          <p:nvPr userDrawn="1"/>
        </p:nvCxnSpPr>
        <p:spPr>
          <a:xfrm>
            <a:off x="-3419886" y="2499789"/>
            <a:ext cx="3178017" cy="0"/>
          </a:xfrm>
          <a:prstGeom prst="line">
            <a:avLst/>
          </a:prstGeom>
          <a:noFill/>
          <a:ln w="3175" cap="flat" cmpd="sng" algn="ctr">
            <a:solidFill>
              <a:srgbClr val="303E48"/>
            </a:solidFill>
            <a:prstDash val="solid"/>
          </a:ln>
          <a:effectLst/>
        </p:spPr>
      </p:cxnSp>
      <p:grpSp>
        <p:nvGrpSpPr>
          <p:cNvPr id="239" name="Groep 238">
            <a:extLst>
              <a:ext uri="{FF2B5EF4-FFF2-40B4-BE49-F238E27FC236}">
                <a16:creationId xmlns:a16="http://schemas.microsoft.com/office/drawing/2014/main" id="{DA7088AB-A954-4FF5-BB37-B5BC4BD87C86}"/>
              </a:ext>
            </a:extLst>
          </p:cNvPr>
          <p:cNvGrpSpPr/>
          <p:nvPr userDrawn="1"/>
        </p:nvGrpSpPr>
        <p:grpSpPr>
          <a:xfrm>
            <a:off x="-3120633" y="3701158"/>
            <a:ext cx="514284" cy="612918"/>
            <a:chOff x="12682980" y="3403241"/>
            <a:chExt cx="622284" cy="741632"/>
          </a:xfrm>
        </p:grpSpPr>
        <p:grpSp>
          <p:nvGrpSpPr>
            <p:cNvPr id="240" name="Groep 239">
              <a:extLst>
                <a:ext uri="{FF2B5EF4-FFF2-40B4-BE49-F238E27FC236}">
                  <a16:creationId xmlns:a16="http://schemas.microsoft.com/office/drawing/2014/main" id="{CF051D8B-6F27-4ED0-81B9-7B9881245199}"/>
                </a:ext>
              </a:extLst>
            </p:cNvPr>
            <p:cNvGrpSpPr/>
            <p:nvPr userDrawn="1"/>
          </p:nvGrpSpPr>
          <p:grpSpPr>
            <a:xfrm>
              <a:off x="12771568" y="3403241"/>
              <a:ext cx="467138" cy="448489"/>
              <a:chOff x="12782195" y="3403241"/>
              <a:chExt cx="467138" cy="448489"/>
            </a:xfrm>
          </p:grpSpPr>
          <p:grpSp>
            <p:nvGrpSpPr>
              <p:cNvPr id="243" name="Groep 242">
                <a:extLst>
                  <a:ext uri="{FF2B5EF4-FFF2-40B4-BE49-F238E27FC236}">
                    <a16:creationId xmlns:a16="http://schemas.microsoft.com/office/drawing/2014/main" id="{D6CDB219-DE6E-4288-9342-3CD31DECF090}"/>
                  </a:ext>
                </a:extLst>
              </p:cNvPr>
              <p:cNvGrpSpPr/>
              <p:nvPr userDrawn="1"/>
            </p:nvGrpSpPr>
            <p:grpSpPr>
              <a:xfrm>
                <a:off x="12782195" y="3403241"/>
                <a:ext cx="412967" cy="393907"/>
                <a:chOff x="13554906" y="3320109"/>
                <a:chExt cx="443906" cy="423419"/>
              </a:xfrm>
            </p:grpSpPr>
            <p:grpSp>
              <p:nvGrpSpPr>
                <p:cNvPr id="250" name="Groep 249">
                  <a:extLst>
                    <a:ext uri="{FF2B5EF4-FFF2-40B4-BE49-F238E27FC236}">
                      <a16:creationId xmlns:a16="http://schemas.microsoft.com/office/drawing/2014/main" id="{1139F09E-5F3F-47D7-8B9C-B3F2AC88382D}"/>
                    </a:ext>
                  </a:extLst>
                </p:cNvPr>
                <p:cNvGrpSpPr/>
                <p:nvPr userDrawn="1"/>
              </p:nvGrpSpPr>
              <p:grpSpPr>
                <a:xfrm>
                  <a:off x="13554906" y="3320109"/>
                  <a:ext cx="443906" cy="423419"/>
                  <a:chOff x="12909684" y="1276143"/>
                  <a:chExt cx="443906" cy="423419"/>
                </a:xfrm>
              </p:grpSpPr>
              <p:sp>
                <p:nvSpPr>
                  <p:cNvPr id="253" name="Rechthoek 252">
                    <a:extLst>
                      <a:ext uri="{FF2B5EF4-FFF2-40B4-BE49-F238E27FC236}">
                        <a16:creationId xmlns:a16="http://schemas.microsoft.com/office/drawing/2014/main" id="{29821AEC-4DBB-4BF3-B85F-A2110C20CF45}"/>
                      </a:ext>
                    </a:extLst>
                  </p:cNvPr>
                  <p:cNvSpPr/>
                  <p:nvPr userDrawn="1"/>
                </p:nvSpPr>
                <p:spPr>
                  <a:xfrm>
                    <a:off x="12918700" y="1285262"/>
                    <a:ext cx="434890" cy="414300"/>
                  </a:xfrm>
                  <a:prstGeom prst="rect">
                    <a:avLst/>
                  </a:prstGeom>
                  <a:noFill/>
                  <a:ln w="12700" cap="flat" cmpd="sng" algn="ctr">
                    <a:solidFill>
                      <a:srgbClr val="818181"/>
                    </a:solidFill>
                    <a:prstDash val="dash"/>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4" name="Rechthoek 253">
                    <a:extLst>
                      <a:ext uri="{FF2B5EF4-FFF2-40B4-BE49-F238E27FC236}">
                        <a16:creationId xmlns:a16="http://schemas.microsoft.com/office/drawing/2014/main" id="{345EF63F-A2EE-43EB-AF6B-EFEB37C3F383}"/>
                      </a:ext>
                    </a:extLst>
                  </p:cNvPr>
                  <p:cNvSpPr/>
                  <p:nvPr userDrawn="1"/>
                </p:nvSpPr>
                <p:spPr>
                  <a:xfrm>
                    <a:off x="12909684" y="1276143"/>
                    <a:ext cx="261629" cy="257807"/>
                  </a:xfrm>
                  <a:prstGeom prst="rect">
                    <a:avLst/>
                  </a:prstGeom>
                  <a:solidFill>
                    <a:sysClr val="window" lastClr="FFFFFF"/>
                  </a:solidFill>
                  <a:ln w="12700" cap="flat" cmpd="sng" algn="ctr">
                    <a:solidFill>
                      <a:srgbClr val="818181"/>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5" name="Ovaal 254">
                    <a:extLst>
                      <a:ext uri="{FF2B5EF4-FFF2-40B4-BE49-F238E27FC236}">
                        <a16:creationId xmlns:a16="http://schemas.microsoft.com/office/drawing/2014/main" id="{4DBB6B96-6E07-43A4-A7F3-624959F01037}"/>
                      </a:ext>
                    </a:extLst>
                  </p:cNvPr>
                  <p:cNvSpPr/>
                  <p:nvPr userDrawn="1"/>
                </p:nvSpPr>
                <p:spPr>
                  <a:xfrm>
                    <a:off x="13069071" y="1308711"/>
                    <a:ext cx="72188" cy="72188"/>
                  </a:xfrm>
                  <a:prstGeom prst="ellipse">
                    <a:avLst/>
                  </a:prstGeom>
                  <a:solidFill>
                    <a:srgbClr val="ECC679"/>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pic>
              <p:nvPicPr>
                <p:cNvPr id="251" name="Afbeelding 250">
                  <a:extLst>
                    <a:ext uri="{FF2B5EF4-FFF2-40B4-BE49-F238E27FC236}">
                      <a16:creationId xmlns:a16="http://schemas.microsoft.com/office/drawing/2014/main" id="{0FFED013-1D85-41FE-9CD9-4AD9D07C930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52" name="Afbeelding 251">
                  <a:extLst>
                    <a:ext uri="{FF2B5EF4-FFF2-40B4-BE49-F238E27FC236}">
                      <a16:creationId xmlns:a16="http://schemas.microsoft.com/office/drawing/2014/main" id="{A540428A-8422-4510-90C3-93F69F72D93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244" name="Groep 243">
                <a:extLst>
                  <a:ext uri="{FF2B5EF4-FFF2-40B4-BE49-F238E27FC236}">
                    <a16:creationId xmlns:a16="http://schemas.microsoft.com/office/drawing/2014/main" id="{38A124B1-CF52-4CBD-9633-BA6CA8B7E1DA}"/>
                  </a:ext>
                </a:extLst>
              </p:cNvPr>
              <p:cNvGrpSpPr/>
              <p:nvPr userDrawn="1"/>
            </p:nvGrpSpPr>
            <p:grpSpPr>
              <a:xfrm>
                <a:off x="13103513" y="3705268"/>
                <a:ext cx="145820" cy="146462"/>
                <a:chOff x="13096169" y="3602278"/>
                <a:chExt cx="145820" cy="146462"/>
              </a:xfrm>
            </p:grpSpPr>
            <p:sp>
              <p:nvSpPr>
                <p:cNvPr id="248" name="Rechthoek 247">
                  <a:extLst>
                    <a:ext uri="{FF2B5EF4-FFF2-40B4-BE49-F238E27FC236}">
                      <a16:creationId xmlns:a16="http://schemas.microsoft.com/office/drawing/2014/main" id="{9AAA0082-6DB3-4436-8EA0-10199A112C2F}"/>
                    </a:ext>
                  </a:extLst>
                </p:cNvPr>
                <p:cNvSpPr/>
                <p:nvPr userDrawn="1"/>
              </p:nvSpPr>
              <p:spPr>
                <a:xfrm>
                  <a:off x="13096169" y="3602278"/>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49" name="Rechthoek 248">
                  <a:extLst>
                    <a:ext uri="{FF2B5EF4-FFF2-40B4-BE49-F238E27FC236}">
                      <a16:creationId xmlns:a16="http://schemas.microsoft.com/office/drawing/2014/main" id="{A32E7531-9529-42EF-A06C-658781684BAD}"/>
                    </a:ext>
                  </a:extLst>
                </p:cNvPr>
                <p:cNvSpPr/>
                <p:nvPr userDrawn="1"/>
              </p:nvSpPr>
              <p:spPr>
                <a:xfrm rot="5400000">
                  <a:off x="13037453" y="3661636"/>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nvGrpSpPr>
              <p:cNvPr id="245" name="Groep 244">
                <a:extLst>
                  <a:ext uri="{FF2B5EF4-FFF2-40B4-BE49-F238E27FC236}">
                    <a16:creationId xmlns:a16="http://schemas.microsoft.com/office/drawing/2014/main" id="{DA98DB41-4419-4CDF-A310-72BFF28050FB}"/>
                  </a:ext>
                </a:extLst>
              </p:cNvPr>
              <p:cNvGrpSpPr/>
              <p:nvPr userDrawn="1"/>
            </p:nvGrpSpPr>
            <p:grpSpPr>
              <a:xfrm rot="10800000">
                <a:off x="13061402" y="3665637"/>
                <a:ext cx="145820" cy="146462"/>
                <a:chOff x="13096169" y="3602278"/>
                <a:chExt cx="145820" cy="146462"/>
              </a:xfrm>
            </p:grpSpPr>
            <p:sp>
              <p:nvSpPr>
                <p:cNvPr id="246" name="Rechthoek 245">
                  <a:extLst>
                    <a:ext uri="{FF2B5EF4-FFF2-40B4-BE49-F238E27FC236}">
                      <a16:creationId xmlns:a16="http://schemas.microsoft.com/office/drawing/2014/main" id="{A5894D10-BFA6-45EB-9F11-24C2CC6375CB}"/>
                    </a:ext>
                  </a:extLst>
                </p:cNvPr>
                <p:cNvSpPr/>
                <p:nvPr userDrawn="1"/>
              </p:nvSpPr>
              <p:spPr>
                <a:xfrm>
                  <a:off x="13096169" y="3602278"/>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47" name="Rechthoek 246">
                  <a:extLst>
                    <a:ext uri="{FF2B5EF4-FFF2-40B4-BE49-F238E27FC236}">
                      <a16:creationId xmlns:a16="http://schemas.microsoft.com/office/drawing/2014/main" id="{B1DFACCD-86AE-4C50-906D-AC22F9472F0F}"/>
                    </a:ext>
                  </a:extLst>
                </p:cNvPr>
                <p:cNvSpPr/>
                <p:nvPr userDrawn="1"/>
              </p:nvSpPr>
              <p:spPr>
                <a:xfrm rot="5400000">
                  <a:off x="13037453" y="3661636"/>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sp>
          <p:nvSpPr>
            <p:cNvPr id="241" name="Rechthoek 240">
              <a:extLst>
                <a:ext uri="{FF2B5EF4-FFF2-40B4-BE49-F238E27FC236}">
                  <a16:creationId xmlns:a16="http://schemas.microsoft.com/office/drawing/2014/main" id="{43D035F9-69C7-42C2-A407-084EAA256825}"/>
                </a:ext>
              </a:extLst>
            </p:cNvPr>
            <p:cNvSpPr/>
            <p:nvPr userDrawn="1"/>
          </p:nvSpPr>
          <p:spPr>
            <a:xfrm>
              <a:off x="12682980" y="3889890"/>
              <a:ext cx="622284" cy="161170"/>
            </a:xfrm>
            <a:prstGeom prst="rect">
              <a:avLst/>
            </a:prstGeom>
            <a:noFill/>
            <a:ln w="127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Bijsnijden</a:t>
              </a:r>
            </a:p>
          </p:txBody>
        </p:sp>
        <p:sp>
          <p:nvSpPr>
            <p:cNvPr id="242" name="Gelijkbenige driehoek 241">
              <a:extLst>
                <a:ext uri="{FF2B5EF4-FFF2-40B4-BE49-F238E27FC236}">
                  <a16:creationId xmlns:a16="http://schemas.microsoft.com/office/drawing/2014/main" id="{6C961B9B-95A0-4BA7-AA4F-E94C70751602}"/>
                </a:ext>
              </a:extLst>
            </p:cNvPr>
            <p:cNvSpPr/>
            <p:nvPr userDrawn="1"/>
          </p:nvSpPr>
          <p:spPr>
            <a:xfrm rot="10800000">
              <a:off x="12950688" y="4093726"/>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nvGrpSpPr>
          <p:cNvPr id="145" name="Instructie">
            <a:extLst>
              <a:ext uri="{FF2B5EF4-FFF2-40B4-BE49-F238E27FC236}">
                <a16:creationId xmlns:a16="http://schemas.microsoft.com/office/drawing/2014/main" id="{5D93443A-BCE9-4957-9EE7-29B51A00B425}"/>
              </a:ext>
            </a:extLst>
          </p:cNvPr>
          <p:cNvGrpSpPr/>
          <p:nvPr userDrawn="1"/>
        </p:nvGrpSpPr>
        <p:grpSpPr>
          <a:xfrm>
            <a:off x="12445465" y="1434"/>
            <a:ext cx="3201327" cy="6001164"/>
            <a:chOff x="-3437547" y="1434"/>
            <a:chExt cx="3201327" cy="6001164"/>
          </a:xfrm>
        </p:grpSpPr>
        <p:cxnSp>
          <p:nvCxnSpPr>
            <p:cNvPr id="146" name="Rechte verbindingslijn 145">
              <a:extLst>
                <a:ext uri="{FF2B5EF4-FFF2-40B4-BE49-F238E27FC236}">
                  <a16:creationId xmlns:a16="http://schemas.microsoft.com/office/drawing/2014/main" id="{1783FCEC-1984-4F3B-A9C2-C5D99E8801A3}"/>
                </a:ext>
              </a:extLst>
            </p:cNvPr>
            <p:cNvCxnSpPr>
              <a:cxnSpLocks/>
            </p:cNvCxnSpPr>
            <p:nvPr userDrawn="1"/>
          </p:nvCxnSpPr>
          <p:spPr>
            <a:xfrm>
              <a:off x="-3419346" y="5083729"/>
              <a:ext cx="3176013" cy="0"/>
            </a:xfrm>
            <a:prstGeom prst="line">
              <a:avLst/>
            </a:prstGeom>
            <a:noFill/>
            <a:ln w="3175" cap="flat" cmpd="sng" algn="ctr">
              <a:solidFill>
                <a:srgbClr val="303E48"/>
              </a:solidFill>
              <a:prstDash val="solid"/>
            </a:ln>
            <a:effectLst/>
          </p:spPr>
        </p:cxnSp>
        <p:sp>
          <p:nvSpPr>
            <p:cNvPr id="147" name="Ovaal 146">
              <a:extLst>
                <a:ext uri="{FF2B5EF4-FFF2-40B4-BE49-F238E27FC236}">
                  <a16:creationId xmlns:a16="http://schemas.microsoft.com/office/drawing/2014/main" id="{A455DE64-A025-408F-B797-9750E6582C54}"/>
                </a:ext>
              </a:extLst>
            </p:cNvPr>
            <p:cNvSpPr/>
            <p:nvPr userDrawn="1"/>
          </p:nvSpPr>
          <p:spPr>
            <a:xfrm>
              <a:off x="-3425006" y="358882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6</a:t>
              </a:r>
            </a:p>
          </p:txBody>
        </p:sp>
        <p:sp>
          <p:nvSpPr>
            <p:cNvPr id="148" name="Rechthoek 147">
              <a:extLst>
                <a:ext uri="{FF2B5EF4-FFF2-40B4-BE49-F238E27FC236}">
                  <a16:creationId xmlns:a16="http://schemas.microsoft.com/office/drawing/2014/main" id="{F8F70177-A3C8-469C-838E-2D4B5449FE2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49" name="Ovaal 148">
              <a:extLst>
                <a:ext uri="{FF2B5EF4-FFF2-40B4-BE49-F238E27FC236}">
                  <a16:creationId xmlns:a16="http://schemas.microsoft.com/office/drawing/2014/main" id="{BDE2DFB7-76AE-4C5F-963F-8E0E6995A802}"/>
                </a:ext>
              </a:extLst>
            </p:cNvPr>
            <p:cNvSpPr/>
            <p:nvPr userDrawn="1"/>
          </p:nvSpPr>
          <p:spPr>
            <a:xfrm>
              <a:off x="-3425006" y="396299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7</a:t>
              </a:r>
            </a:p>
          </p:txBody>
        </p:sp>
        <p:sp>
          <p:nvSpPr>
            <p:cNvPr id="150" name="Rechthoek 149">
              <a:extLst>
                <a:ext uri="{FF2B5EF4-FFF2-40B4-BE49-F238E27FC236}">
                  <a16:creationId xmlns:a16="http://schemas.microsoft.com/office/drawing/2014/main" id="{5601CD41-DA6B-4BAC-9C41-92E16CC0B0F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51" name="Ovaal 150">
              <a:extLst>
                <a:ext uri="{FF2B5EF4-FFF2-40B4-BE49-F238E27FC236}">
                  <a16:creationId xmlns:a16="http://schemas.microsoft.com/office/drawing/2014/main" id="{AD10CF32-A088-4AE4-9C74-C2C227F53025}"/>
                </a:ext>
              </a:extLst>
            </p:cNvPr>
            <p:cNvSpPr/>
            <p:nvPr userDrawn="1"/>
          </p:nvSpPr>
          <p:spPr>
            <a:xfrm>
              <a:off x="-3425006" y="43356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8</a:t>
              </a:r>
            </a:p>
          </p:txBody>
        </p:sp>
        <p:sp>
          <p:nvSpPr>
            <p:cNvPr id="152" name="Rechthoek 151">
              <a:extLst>
                <a:ext uri="{FF2B5EF4-FFF2-40B4-BE49-F238E27FC236}">
                  <a16:creationId xmlns:a16="http://schemas.microsoft.com/office/drawing/2014/main" id="{3FA68D94-5F15-42A5-9F6A-FB03AA2E63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grpSp>
          <p:nvGrpSpPr>
            <p:cNvPr id="153" name="Meer informatie">
              <a:extLst>
                <a:ext uri="{FF2B5EF4-FFF2-40B4-BE49-F238E27FC236}">
                  <a16:creationId xmlns:a16="http://schemas.microsoft.com/office/drawing/2014/main" id="{087AD190-CC03-452E-B054-C8F8BF8667AF}"/>
                </a:ext>
              </a:extLst>
            </p:cNvPr>
            <p:cNvGrpSpPr/>
            <p:nvPr userDrawn="1"/>
          </p:nvGrpSpPr>
          <p:grpSpPr>
            <a:xfrm>
              <a:off x="-3421298" y="5206936"/>
              <a:ext cx="3178515" cy="795662"/>
              <a:chOff x="-3741486" y="3387723"/>
              <a:chExt cx="3178515" cy="795662"/>
            </a:xfrm>
          </p:grpSpPr>
          <p:sp>
            <p:nvSpPr>
              <p:cNvPr id="223" name="Freeform 101">
                <a:extLst>
                  <a:ext uri="{FF2B5EF4-FFF2-40B4-BE49-F238E27FC236}">
                    <a16:creationId xmlns:a16="http://schemas.microsoft.com/office/drawing/2014/main" id="{5B7F4CB1-A9D3-449D-BE2D-7111DF63717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342" name="Rechthoek 341">
                <a:extLst>
                  <a:ext uri="{FF2B5EF4-FFF2-40B4-BE49-F238E27FC236}">
                    <a16:creationId xmlns:a16="http://schemas.microsoft.com/office/drawing/2014/main" id="{22A4E166-ED9F-4B2F-A89D-D553F78665E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343" name="Rechte verbindingslijn 342">
                <a:extLst>
                  <a:ext uri="{FF2B5EF4-FFF2-40B4-BE49-F238E27FC236}">
                    <a16:creationId xmlns:a16="http://schemas.microsoft.com/office/drawing/2014/main" id="{FAE57876-2BA0-492F-B735-0C4CA1442DCA}"/>
                  </a:ext>
                </a:extLst>
              </p:cNvPr>
              <p:cNvCxnSpPr>
                <a:cxnSpLocks/>
              </p:cNvCxnSpPr>
              <p:nvPr userDrawn="1"/>
            </p:nvCxnSpPr>
            <p:spPr>
              <a:xfrm>
                <a:off x="-3740987" y="4183385"/>
                <a:ext cx="3178016" cy="0"/>
              </a:xfrm>
              <a:prstGeom prst="line">
                <a:avLst/>
              </a:prstGeom>
              <a:noFill/>
              <a:ln w="3175" cap="flat" cmpd="sng" algn="ctr">
                <a:solidFill>
                  <a:srgbClr val="303E48"/>
                </a:solidFill>
                <a:prstDash val="solid"/>
              </a:ln>
              <a:effectLst/>
            </p:spPr>
          </p:cxnSp>
        </p:grpSp>
        <p:sp>
          <p:nvSpPr>
            <p:cNvPr id="154" name="Rechthoek 153">
              <a:extLst>
                <a:ext uri="{FF2B5EF4-FFF2-40B4-BE49-F238E27FC236}">
                  <a16:creationId xmlns:a16="http://schemas.microsoft.com/office/drawing/2014/main" id="{CADC9F08-45EA-4399-949B-EA6E8952A19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TEKST NIVEAUS kiezen</a:t>
              </a:r>
            </a:p>
          </p:txBody>
        </p:sp>
        <p:sp>
          <p:nvSpPr>
            <p:cNvPr id="155" name="Ovaal 154">
              <a:extLst>
                <a:ext uri="{FF2B5EF4-FFF2-40B4-BE49-F238E27FC236}">
                  <a16:creationId xmlns:a16="http://schemas.microsoft.com/office/drawing/2014/main" id="{8AEE38AB-99C6-4E2D-81E6-C7F6EACA144D}"/>
                </a:ext>
              </a:extLst>
            </p:cNvPr>
            <p:cNvSpPr/>
            <p:nvPr userDrawn="1"/>
          </p:nvSpPr>
          <p:spPr>
            <a:xfrm>
              <a:off x="-3425006" y="1719144"/>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1</a:t>
              </a:r>
            </a:p>
          </p:txBody>
        </p:sp>
        <p:cxnSp>
          <p:nvCxnSpPr>
            <p:cNvPr id="156" name="Rechte verbindingslijn 155">
              <a:extLst>
                <a:ext uri="{FF2B5EF4-FFF2-40B4-BE49-F238E27FC236}">
                  <a16:creationId xmlns:a16="http://schemas.microsoft.com/office/drawing/2014/main" id="{87AB6AB2-348A-4E23-B29C-8ECAAE263E8F}"/>
                </a:ext>
              </a:extLst>
            </p:cNvPr>
            <p:cNvCxnSpPr>
              <a:cxnSpLocks/>
            </p:cNvCxnSpPr>
            <p:nvPr userDrawn="1"/>
          </p:nvCxnSpPr>
          <p:spPr>
            <a:xfrm>
              <a:off x="-3419346" y="243069"/>
              <a:ext cx="3176013" cy="0"/>
            </a:xfrm>
            <a:prstGeom prst="line">
              <a:avLst/>
            </a:prstGeom>
            <a:noFill/>
            <a:ln w="3175" cap="flat" cmpd="sng" algn="ctr">
              <a:solidFill>
                <a:srgbClr val="303E48"/>
              </a:solidFill>
              <a:prstDash val="solid"/>
            </a:ln>
            <a:effectLst/>
          </p:spPr>
        </p:cxnSp>
        <p:grpSp>
          <p:nvGrpSpPr>
            <p:cNvPr id="157" name="Groep 156">
              <a:extLst>
                <a:ext uri="{FF2B5EF4-FFF2-40B4-BE49-F238E27FC236}">
                  <a16:creationId xmlns:a16="http://schemas.microsoft.com/office/drawing/2014/main" id="{5C2D9110-79E5-4FE7-9816-AAC7D7C7EA46}"/>
                </a:ext>
              </a:extLst>
            </p:cNvPr>
            <p:cNvGrpSpPr/>
            <p:nvPr userDrawn="1"/>
          </p:nvGrpSpPr>
          <p:grpSpPr>
            <a:xfrm>
              <a:off x="-3437547" y="349413"/>
              <a:ext cx="2933825" cy="558875"/>
              <a:chOff x="-3419346" y="368233"/>
              <a:chExt cx="3904920" cy="743862"/>
            </a:xfrm>
          </p:grpSpPr>
          <p:sp>
            <p:nvSpPr>
              <p:cNvPr id="171" name="Rechthoek 170">
                <a:extLst>
                  <a:ext uri="{FF2B5EF4-FFF2-40B4-BE49-F238E27FC236}">
                    <a16:creationId xmlns:a16="http://schemas.microsoft.com/office/drawing/2014/main" id="{E0FB1E30-2CC4-4B57-AB6A-B396CA3F33AE}"/>
                  </a:ext>
                </a:extLst>
              </p:cNvPr>
              <p:cNvSpPr/>
              <p:nvPr userDrawn="1"/>
            </p:nvSpPr>
            <p:spPr>
              <a:xfrm>
                <a:off x="-3294549" y="368233"/>
                <a:ext cx="432805" cy="244981"/>
              </a:xfrm>
              <a:prstGeom prst="rect">
                <a:avLst/>
              </a:prstGeom>
              <a:solidFill>
                <a:sysClr val="window" lastClr="FFFFFF"/>
              </a:solidFill>
              <a:ln w="6350"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172" name="Rechte verbindingslijn 171">
                <a:extLst>
                  <a:ext uri="{FF2B5EF4-FFF2-40B4-BE49-F238E27FC236}">
                    <a16:creationId xmlns:a16="http://schemas.microsoft.com/office/drawing/2014/main" id="{0C5F7ABC-C8A9-4CC6-AF48-3E36FEF85381}"/>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ln>
              <a:effectLst/>
            </p:spPr>
          </p:cxnSp>
          <p:cxnSp>
            <p:nvCxnSpPr>
              <p:cNvPr id="173" name="Rechte verbindingslijn 172">
                <a:extLst>
                  <a:ext uri="{FF2B5EF4-FFF2-40B4-BE49-F238E27FC236}">
                    <a16:creationId xmlns:a16="http://schemas.microsoft.com/office/drawing/2014/main" id="{15796171-8F39-4F95-B85E-33FF04BEBC07}"/>
                  </a:ext>
                </a:extLst>
              </p:cNvPr>
              <p:cNvCxnSpPr>
                <a:cxnSpLocks/>
              </p:cNvCxnSpPr>
              <p:nvPr userDrawn="1"/>
            </p:nvCxnSpPr>
            <p:spPr>
              <a:xfrm>
                <a:off x="-3419346" y="613214"/>
                <a:ext cx="136215" cy="0"/>
              </a:xfrm>
              <a:prstGeom prst="line">
                <a:avLst/>
              </a:prstGeom>
              <a:noFill/>
              <a:ln w="6350" cap="flat" cmpd="sng" algn="ctr">
                <a:solidFill>
                  <a:sysClr val="window" lastClr="FFFFFF">
                    <a:lumMod val="75000"/>
                  </a:sysClr>
                </a:solidFill>
                <a:prstDash val="solid"/>
              </a:ln>
              <a:effectLst/>
            </p:spPr>
          </p:cxnSp>
          <p:sp>
            <p:nvSpPr>
              <p:cNvPr id="174" name="Rechthoek 173">
                <a:extLst>
                  <a:ext uri="{FF2B5EF4-FFF2-40B4-BE49-F238E27FC236}">
                    <a16:creationId xmlns:a16="http://schemas.microsoft.com/office/drawing/2014/main" id="{1FB6384C-EEFB-474A-96B2-AAD558BCEAA2}"/>
                  </a:ext>
                </a:extLst>
              </p:cNvPr>
              <p:cNvSpPr/>
              <p:nvPr userDrawn="1"/>
            </p:nvSpPr>
            <p:spPr>
              <a:xfrm>
                <a:off x="-3289012" y="589683"/>
                <a:ext cx="422160" cy="64068"/>
              </a:xfrm>
              <a:prstGeom prst="rect">
                <a:avLst/>
              </a:prstGeom>
              <a:solidFill>
                <a:sysClr val="window" lastClr="FFFFFF"/>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nvGrpSpPr>
              <p:cNvPr id="175" name="Groep 174">
                <a:extLst>
                  <a:ext uri="{FF2B5EF4-FFF2-40B4-BE49-F238E27FC236}">
                    <a16:creationId xmlns:a16="http://schemas.microsoft.com/office/drawing/2014/main" id="{4931734D-141D-4A83-9C64-75108A0397BE}"/>
                  </a:ext>
                </a:extLst>
              </p:cNvPr>
              <p:cNvGrpSpPr/>
              <p:nvPr userDrawn="1"/>
            </p:nvGrpSpPr>
            <p:grpSpPr>
              <a:xfrm>
                <a:off x="-3002834" y="720303"/>
                <a:ext cx="182598" cy="143759"/>
                <a:chOff x="-3310843" y="700986"/>
                <a:chExt cx="182598" cy="143759"/>
              </a:xfrm>
            </p:grpSpPr>
            <p:grpSp>
              <p:nvGrpSpPr>
                <p:cNvPr id="214" name="Groep 213">
                  <a:extLst>
                    <a:ext uri="{FF2B5EF4-FFF2-40B4-BE49-F238E27FC236}">
                      <a16:creationId xmlns:a16="http://schemas.microsoft.com/office/drawing/2014/main" id="{218B5D85-1142-4614-BD13-43525E8FB288}"/>
                    </a:ext>
                  </a:extLst>
                </p:cNvPr>
                <p:cNvGrpSpPr/>
                <p:nvPr userDrawn="1"/>
              </p:nvGrpSpPr>
              <p:grpSpPr>
                <a:xfrm>
                  <a:off x="-3310843" y="700986"/>
                  <a:ext cx="182598" cy="143759"/>
                  <a:chOff x="-3310843" y="700986"/>
                  <a:chExt cx="182598" cy="143759"/>
                </a:xfrm>
              </p:grpSpPr>
              <p:cxnSp>
                <p:nvCxnSpPr>
                  <p:cNvPr id="218" name="Rechte verbindingslijn 217">
                    <a:extLst>
                      <a:ext uri="{FF2B5EF4-FFF2-40B4-BE49-F238E27FC236}">
                        <a16:creationId xmlns:a16="http://schemas.microsoft.com/office/drawing/2014/main" id="{0F72CEA2-1058-42C2-94A0-F08858A7E6D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725A7DCD-933B-4F3A-8453-B8B3B49355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0F0F432D-4748-41D0-9C0C-2943CBD55C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21" name="Rechte verbindingslijn 220">
                    <a:extLst>
                      <a:ext uri="{FF2B5EF4-FFF2-40B4-BE49-F238E27FC236}">
                        <a16:creationId xmlns:a16="http://schemas.microsoft.com/office/drawing/2014/main" id="{41812014-451A-4258-A35D-B066F6D3A7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22" name="Rechte verbindingslijn 221">
                    <a:extLst>
                      <a:ext uri="{FF2B5EF4-FFF2-40B4-BE49-F238E27FC236}">
                        <a16:creationId xmlns:a16="http://schemas.microsoft.com/office/drawing/2014/main" id="{A5457DEA-8F3E-4F2D-A384-6E5EA739C4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15" name="Groep 214">
                  <a:extLst>
                    <a:ext uri="{FF2B5EF4-FFF2-40B4-BE49-F238E27FC236}">
                      <a16:creationId xmlns:a16="http://schemas.microsoft.com/office/drawing/2014/main" id="{6BE5B3AC-A126-4308-8AFD-7B5AF3FC1814}"/>
                    </a:ext>
                  </a:extLst>
                </p:cNvPr>
                <p:cNvGrpSpPr/>
                <p:nvPr userDrawn="1"/>
              </p:nvGrpSpPr>
              <p:grpSpPr>
                <a:xfrm flipH="1">
                  <a:off x="-3310774" y="735854"/>
                  <a:ext cx="88801" cy="72568"/>
                  <a:chOff x="-2091059" y="1395403"/>
                  <a:chExt cx="157316" cy="128558"/>
                </a:xfrm>
              </p:grpSpPr>
              <p:sp>
                <p:nvSpPr>
                  <p:cNvPr id="216" name="Rechthoek 215">
                    <a:extLst>
                      <a:ext uri="{FF2B5EF4-FFF2-40B4-BE49-F238E27FC236}">
                        <a16:creationId xmlns:a16="http://schemas.microsoft.com/office/drawing/2014/main" id="{485C5C84-A6DE-4EA0-AFCB-1B7E2BC8D1D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17" name="Pijl: punthaak 167">
                    <a:extLst>
                      <a:ext uri="{FF2B5EF4-FFF2-40B4-BE49-F238E27FC236}">
                        <a16:creationId xmlns:a16="http://schemas.microsoft.com/office/drawing/2014/main" id="{22A2095F-CD48-40E1-A7FD-409C8A75A65A}"/>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176" name="Groep 175">
                <a:extLst>
                  <a:ext uri="{FF2B5EF4-FFF2-40B4-BE49-F238E27FC236}">
                    <a16:creationId xmlns:a16="http://schemas.microsoft.com/office/drawing/2014/main" id="{5E106AB0-C5AF-4410-9BE7-E9BB92F5A6AC}"/>
                  </a:ext>
                </a:extLst>
              </p:cNvPr>
              <p:cNvGrpSpPr/>
              <p:nvPr userDrawn="1"/>
            </p:nvGrpSpPr>
            <p:grpSpPr>
              <a:xfrm>
                <a:off x="-3326107" y="720303"/>
                <a:ext cx="182598" cy="143759"/>
                <a:chOff x="-3634116" y="700986"/>
                <a:chExt cx="182598" cy="143759"/>
              </a:xfrm>
            </p:grpSpPr>
            <p:grpSp>
              <p:nvGrpSpPr>
                <p:cNvPr id="205" name="Groep 204">
                  <a:extLst>
                    <a:ext uri="{FF2B5EF4-FFF2-40B4-BE49-F238E27FC236}">
                      <a16:creationId xmlns:a16="http://schemas.microsoft.com/office/drawing/2014/main" id="{F768002E-9563-422A-A990-92084379ECEB}"/>
                    </a:ext>
                  </a:extLst>
                </p:cNvPr>
                <p:cNvGrpSpPr/>
                <p:nvPr userDrawn="1"/>
              </p:nvGrpSpPr>
              <p:grpSpPr>
                <a:xfrm>
                  <a:off x="-3634116" y="700986"/>
                  <a:ext cx="182598" cy="143759"/>
                  <a:chOff x="-3634116" y="700986"/>
                  <a:chExt cx="182598" cy="143759"/>
                </a:xfrm>
              </p:grpSpPr>
              <p:cxnSp>
                <p:nvCxnSpPr>
                  <p:cNvPr id="209" name="Rechte verbindingslijn 208">
                    <a:extLst>
                      <a:ext uri="{FF2B5EF4-FFF2-40B4-BE49-F238E27FC236}">
                        <a16:creationId xmlns:a16="http://schemas.microsoft.com/office/drawing/2014/main" id="{0892A6A0-844E-4339-A2D0-A1BA861D32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10" name="Rechte verbindingslijn 209">
                    <a:extLst>
                      <a:ext uri="{FF2B5EF4-FFF2-40B4-BE49-F238E27FC236}">
                        <a16:creationId xmlns:a16="http://schemas.microsoft.com/office/drawing/2014/main" id="{D01F9E66-6D14-48B8-B73B-7E5B2C9BAB7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11" name="Rechte verbindingslijn 210">
                    <a:extLst>
                      <a:ext uri="{FF2B5EF4-FFF2-40B4-BE49-F238E27FC236}">
                        <a16:creationId xmlns:a16="http://schemas.microsoft.com/office/drawing/2014/main" id="{60157A48-8A29-43A7-92C0-ABBEC6EE53B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12" name="Rechte verbindingslijn 211">
                    <a:extLst>
                      <a:ext uri="{FF2B5EF4-FFF2-40B4-BE49-F238E27FC236}">
                        <a16:creationId xmlns:a16="http://schemas.microsoft.com/office/drawing/2014/main" id="{3A0C1228-2233-4502-8DAD-DE645E46D52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13" name="Rechte verbindingslijn 212">
                    <a:extLst>
                      <a:ext uri="{FF2B5EF4-FFF2-40B4-BE49-F238E27FC236}">
                        <a16:creationId xmlns:a16="http://schemas.microsoft.com/office/drawing/2014/main" id="{D3A3C688-049F-428A-8424-83250008227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06" name="Groep 205">
                  <a:extLst>
                    <a:ext uri="{FF2B5EF4-FFF2-40B4-BE49-F238E27FC236}">
                      <a16:creationId xmlns:a16="http://schemas.microsoft.com/office/drawing/2014/main" id="{83D07786-BF9A-405A-A6EB-08CC8E6ECF15}"/>
                    </a:ext>
                  </a:extLst>
                </p:cNvPr>
                <p:cNvGrpSpPr/>
                <p:nvPr userDrawn="1"/>
              </p:nvGrpSpPr>
              <p:grpSpPr>
                <a:xfrm>
                  <a:off x="-3634047" y="735854"/>
                  <a:ext cx="88801" cy="72568"/>
                  <a:chOff x="-2091059" y="1395403"/>
                  <a:chExt cx="157316" cy="128558"/>
                </a:xfrm>
              </p:grpSpPr>
              <p:sp>
                <p:nvSpPr>
                  <p:cNvPr id="207" name="Rechthoek 206">
                    <a:extLst>
                      <a:ext uri="{FF2B5EF4-FFF2-40B4-BE49-F238E27FC236}">
                        <a16:creationId xmlns:a16="http://schemas.microsoft.com/office/drawing/2014/main" id="{A5AC7824-AA49-4F94-873E-6153A6E25A7C}"/>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08" name="Pijl: punthaak 158">
                    <a:extLst>
                      <a:ext uri="{FF2B5EF4-FFF2-40B4-BE49-F238E27FC236}">
                        <a16:creationId xmlns:a16="http://schemas.microsoft.com/office/drawing/2014/main" id="{D0ACE631-2107-4DB9-A587-2398878542EB}"/>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cxnSp>
            <p:nvCxnSpPr>
              <p:cNvPr id="177" name="Rechte verbindingslijn 176">
                <a:extLst>
                  <a:ext uri="{FF2B5EF4-FFF2-40B4-BE49-F238E27FC236}">
                    <a16:creationId xmlns:a16="http://schemas.microsoft.com/office/drawing/2014/main" id="{C8BD6DB0-8AFE-47E4-A37D-4104610BF62D}"/>
                  </a:ext>
                </a:extLst>
              </p:cNvPr>
              <p:cNvCxnSpPr>
                <a:cxnSpLocks/>
              </p:cNvCxnSpPr>
              <p:nvPr userDrawn="1"/>
            </p:nvCxnSpPr>
            <p:spPr>
              <a:xfrm flipV="1">
                <a:off x="-3136454" y="523622"/>
                <a:ext cx="720437" cy="188422"/>
              </a:xfrm>
              <a:prstGeom prst="line">
                <a:avLst/>
              </a:prstGeom>
              <a:noFill/>
              <a:ln w="19050" cap="rnd" cmpd="sng" algn="ctr">
                <a:solidFill>
                  <a:srgbClr val="303E48"/>
                </a:solidFill>
                <a:prstDash val="solid"/>
                <a:headEnd type="oval"/>
              </a:ln>
              <a:effectLst/>
            </p:spPr>
          </p:cxnSp>
          <p:cxnSp>
            <p:nvCxnSpPr>
              <p:cNvPr id="178" name="Rechte verbindingslijn 177">
                <a:extLst>
                  <a:ext uri="{FF2B5EF4-FFF2-40B4-BE49-F238E27FC236}">
                    <a16:creationId xmlns:a16="http://schemas.microsoft.com/office/drawing/2014/main" id="{E2989122-9D79-43E8-A94B-0CD589B303ED}"/>
                  </a:ext>
                </a:extLst>
              </p:cNvPr>
              <p:cNvCxnSpPr>
                <a:cxnSpLocks/>
              </p:cNvCxnSpPr>
              <p:nvPr userDrawn="1"/>
            </p:nvCxnSpPr>
            <p:spPr>
              <a:xfrm>
                <a:off x="-2820570" y="712044"/>
                <a:ext cx="399011" cy="238298"/>
              </a:xfrm>
              <a:prstGeom prst="line">
                <a:avLst/>
              </a:prstGeom>
              <a:noFill/>
              <a:ln w="19050" cap="rnd" cmpd="sng" algn="ctr">
                <a:solidFill>
                  <a:srgbClr val="303E48"/>
                </a:solidFill>
                <a:prstDash val="solid"/>
                <a:headEnd type="oval"/>
              </a:ln>
              <a:effectLst/>
            </p:spPr>
          </p:cxnSp>
          <p:grpSp>
            <p:nvGrpSpPr>
              <p:cNvPr id="179" name="Groep 178">
                <a:extLst>
                  <a:ext uri="{FF2B5EF4-FFF2-40B4-BE49-F238E27FC236}">
                    <a16:creationId xmlns:a16="http://schemas.microsoft.com/office/drawing/2014/main" id="{5C091D7C-F52F-4A69-981F-8296C9E97AD4}"/>
                  </a:ext>
                </a:extLst>
              </p:cNvPr>
              <p:cNvGrpSpPr/>
              <p:nvPr userDrawn="1"/>
            </p:nvGrpSpPr>
            <p:grpSpPr>
              <a:xfrm>
                <a:off x="-2425037" y="370226"/>
                <a:ext cx="357690" cy="330595"/>
                <a:chOff x="-2721817" y="347336"/>
                <a:chExt cx="432805" cy="400021"/>
              </a:xfrm>
            </p:grpSpPr>
            <p:sp>
              <p:nvSpPr>
                <p:cNvPr id="194" name="Rechthoek 193">
                  <a:extLst>
                    <a:ext uri="{FF2B5EF4-FFF2-40B4-BE49-F238E27FC236}">
                      <a16:creationId xmlns:a16="http://schemas.microsoft.com/office/drawing/2014/main" id="{B524376F-4A13-4C4F-8408-8807922FD2A2}"/>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95" name="Groep 194">
                  <a:extLst>
                    <a:ext uri="{FF2B5EF4-FFF2-40B4-BE49-F238E27FC236}">
                      <a16:creationId xmlns:a16="http://schemas.microsoft.com/office/drawing/2014/main" id="{6F4A8E7C-F179-4E1D-B5EB-7B919E26E8E1}"/>
                    </a:ext>
                  </a:extLst>
                </p:cNvPr>
                <p:cNvGrpSpPr/>
                <p:nvPr userDrawn="1"/>
              </p:nvGrpSpPr>
              <p:grpSpPr>
                <a:xfrm>
                  <a:off x="-2652453" y="431583"/>
                  <a:ext cx="294076" cy="231526"/>
                  <a:chOff x="-3634116" y="700986"/>
                  <a:chExt cx="182598" cy="143759"/>
                </a:xfrm>
              </p:grpSpPr>
              <p:grpSp>
                <p:nvGrpSpPr>
                  <p:cNvPr id="196" name="Groep 195">
                    <a:extLst>
                      <a:ext uri="{FF2B5EF4-FFF2-40B4-BE49-F238E27FC236}">
                        <a16:creationId xmlns:a16="http://schemas.microsoft.com/office/drawing/2014/main" id="{3A401E38-80B8-4869-BB42-06676287F589}"/>
                      </a:ext>
                    </a:extLst>
                  </p:cNvPr>
                  <p:cNvGrpSpPr/>
                  <p:nvPr userDrawn="1"/>
                </p:nvGrpSpPr>
                <p:grpSpPr>
                  <a:xfrm>
                    <a:off x="-3634116" y="700986"/>
                    <a:ext cx="182598" cy="143759"/>
                    <a:chOff x="-3634116" y="700986"/>
                    <a:chExt cx="182598" cy="143759"/>
                  </a:xfrm>
                </p:grpSpPr>
                <p:cxnSp>
                  <p:nvCxnSpPr>
                    <p:cNvPr id="200" name="Rechte verbindingslijn 199">
                      <a:extLst>
                        <a:ext uri="{FF2B5EF4-FFF2-40B4-BE49-F238E27FC236}">
                          <a16:creationId xmlns:a16="http://schemas.microsoft.com/office/drawing/2014/main" id="{670DAF82-AF5C-43C1-A780-C2A782E374E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01" name="Rechte verbindingslijn 200">
                      <a:extLst>
                        <a:ext uri="{FF2B5EF4-FFF2-40B4-BE49-F238E27FC236}">
                          <a16:creationId xmlns:a16="http://schemas.microsoft.com/office/drawing/2014/main" id="{CFFF91DB-7367-4C55-AD16-03C757F0F26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02" name="Rechte verbindingslijn 201">
                      <a:extLst>
                        <a:ext uri="{FF2B5EF4-FFF2-40B4-BE49-F238E27FC236}">
                          <a16:creationId xmlns:a16="http://schemas.microsoft.com/office/drawing/2014/main" id="{51616CC4-39C8-4477-8193-13CEB23D0D9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03" name="Rechte verbindingslijn 202">
                      <a:extLst>
                        <a:ext uri="{FF2B5EF4-FFF2-40B4-BE49-F238E27FC236}">
                          <a16:creationId xmlns:a16="http://schemas.microsoft.com/office/drawing/2014/main" id="{F35CC238-94BA-4D1E-B2CD-B384FACC4B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04" name="Rechte verbindingslijn 203">
                      <a:extLst>
                        <a:ext uri="{FF2B5EF4-FFF2-40B4-BE49-F238E27FC236}">
                          <a16:creationId xmlns:a16="http://schemas.microsoft.com/office/drawing/2014/main" id="{535D6FE1-BC90-4039-8DF5-7DD296D2ED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97" name="Groep 196">
                    <a:extLst>
                      <a:ext uri="{FF2B5EF4-FFF2-40B4-BE49-F238E27FC236}">
                        <a16:creationId xmlns:a16="http://schemas.microsoft.com/office/drawing/2014/main" id="{33B63567-3918-46F0-B8BD-EB1D2B66E52E}"/>
                      </a:ext>
                    </a:extLst>
                  </p:cNvPr>
                  <p:cNvGrpSpPr/>
                  <p:nvPr userDrawn="1"/>
                </p:nvGrpSpPr>
                <p:grpSpPr>
                  <a:xfrm>
                    <a:off x="-3634047" y="735854"/>
                    <a:ext cx="88801" cy="72568"/>
                    <a:chOff x="-2091059" y="1395403"/>
                    <a:chExt cx="157316" cy="128558"/>
                  </a:xfrm>
                </p:grpSpPr>
                <p:sp>
                  <p:nvSpPr>
                    <p:cNvPr id="198" name="Rechthoek 197">
                      <a:extLst>
                        <a:ext uri="{FF2B5EF4-FFF2-40B4-BE49-F238E27FC236}">
                          <a16:creationId xmlns:a16="http://schemas.microsoft.com/office/drawing/2014/main" id="{FED9DE94-24E9-4D44-9332-E1638630EC6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99" name="Pijl: punthaak 149">
                      <a:extLst>
                        <a:ext uri="{FF2B5EF4-FFF2-40B4-BE49-F238E27FC236}">
                          <a16:creationId xmlns:a16="http://schemas.microsoft.com/office/drawing/2014/main" id="{A319216C-C7FE-48D0-AB07-7725D846D179}"/>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grpSp>
            <p:nvGrpSpPr>
              <p:cNvPr id="180" name="Groep 179">
                <a:extLst>
                  <a:ext uri="{FF2B5EF4-FFF2-40B4-BE49-F238E27FC236}">
                    <a16:creationId xmlns:a16="http://schemas.microsoft.com/office/drawing/2014/main" id="{90FBC575-BA1D-48F9-8EF5-66531181EC71}"/>
                  </a:ext>
                </a:extLst>
              </p:cNvPr>
              <p:cNvGrpSpPr/>
              <p:nvPr userDrawn="1"/>
            </p:nvGrpSpPr>
            <p:grpSpPr>
              <a:xfrm>
                <a:off x="-2425037" y="781500"/>
                <a:ext cx="357690" cy="330595"/>
                <a:chOff x="-2721817" y="782525"/>
                <a:chExt cx="432805" cy="400021"/>
              </a:xfrm>
            </p:grpSpPr>
            <p:sp>
              <p:nvSpPr>
                <p:cNvPr id="183" name="Rechthoek 182">
                  <a:extLst>
                    <a:ext uri="{FF2B5EF4-FFF2-40B4-BE49-F238E27FC236}">
                      <a16:creationId xmlns:a16="http://schemas.microsoft.com/office/drawing/2014/main" id="{0CC28A92-8C24-4A93-8C0D-C97E16D6A67F}"/>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84" name="Groep 183">
                  <a:extLst>
                    <a:ext uri="{FF2B5EF4-FFF2-40B4-BE49-F238E27FC236}">
                      <a16:creationId xmlns:a16="http://schemas.microsoft.com/office/drawing/2014/main" id="{63032188-66DD-430D-BFFC-09B29E37EAD8}"/>
                    </a:ext>
                  </a:extLst>
                </p:cNvPr>
                <p:cNvGrpSpPr/>
                <p:nvPr userDrawn="1"/>
              </p:nvGrpSpPr>
              <p:grpSpPr>
                <a:xfrm>
                  <a:off x="-2652453" y="866772"/>
                  <a:ext cx="294076" cy="231526"/>
                  <a:chOff x="-3310843" y="700986"/>
                  <a:chExt cx="182598" cy="143759"/>
                </a:xfrm>
              </p:grpSpPr>
              <p:grpSp>
                <p:nvGrpSpPr>
                  <p:cNvPr id="185" name="Groep 184">
                    <a:extLst>
                      <a:ext uri="{FF2B5EF4-FFF2-40B4-BE49-F238E27FC236}">
                        <a16:creationId xmlns:a16="http://schemas.microsoft.com/office/drawing/2014/main" id="{83A45565-CD8F-49B4-93AC-A382A13C0C0E}"/>
                      </a:ext>
                    </a:extLst>
                  </p:cNvPr>
                  <p:cNvGrpSpPr/>
                  <p:nvPr userDrawn="1"/>
                </p:nvGrpSpPr>
                <p:grpSpPr>
                  <a:xfrm>
                    <a:off x="-3310843" y="700986"/>
                    <a:ext cx="182598" cy="143759"/>
                    <a:chOff x="-3310843" y="700986"/>
                    <a:chExt cx="182598" cy="143759"/>
                  </a:xfrm>
                </p:grpSpPr>
                <p:cxnSp>
                  <p:nvCxnSpPr>
                    <p:cNvPr id="189" name="Rechte verbindingslijn 188">
                      <a:extLst>
                        <a:ext uri="{FF2B5EF4-FFF2-40B4-BE49-F238E27FC236}">
                          <a16:creationId xmlns:a16="http://schemas.microsoft.com/office/drawing/2014/main" id="{673F9607-2813-42AC-8077-45B8162269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90" name="Rechte verbindingslijn 189">
                      <a:extLst>
                        <a:ext uri="{FF2B5EF4-FFF2-40B4-BE49-F238E27FC236}">
                          <a16:creationId xmlns:a16="http://schemas.microsoft.com/office/drawing/2014/main" id="{B3581340-CBA0-4705-8901-EDB6687812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91" name="Rechte verbindingslijn 190">
                      <a:extLst>
                        <a:ext uri="{FF2B5EF4-FFF2-40B4-BE49-F238E27FC236}">
                          <a16:creationId xmlns:a16="http://schemas.microsoft.com/office/drawing/2014/main" id="{496C5DBB-FBCF-4C81-B3BC-40931549692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92" name="Rechte verbindingslijn 191">
                      <a:extLst>
                        <a:ext uri="{FF2B5EF4-FFF2-40B4-BE49-F238E27FC236}">
                          <a16:creationId xmlns:a16="http://schemas.microsoft.com/office/drawing/2014/main" id="{BE1E040A-BCD6-487E-8D6B-8CCEEB441C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93" name="Rechte verbindingslijn 192">
                      <a:extLst>
                        <a:ext uri="{FF2B5EF4-FFF2-40B4-BE49-F238E27FC236}">
                          <a16:creationId xmlns:a16="http://schemas.microsoft.com/office/drawing/2014/main" id="{561A8049-80D9-4273-959E-7B2BB30A8EA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86" name="Groep 185">
                    <a:extLst>
                      <a:ext uri="{FF2B5EF4-FFF2-40B4-BE49-F238E27FC236}">
                        <a16:creationId xmlns:a16="http://schemas.microsoft.com/office/drawing/2014/main" id="{BE8ECC40-8288-4427-BF4F-3843B8AB38AF}"/>
                      </a:ext>
                    </a:extLst>
                  </p:cNvPr>
                  <p:cNvGrpSpPr/>
                  <p:nvPr userDrawn="1"/>
                </p:nvGrpSpPr>
                <p:grpSpPr>
                  <a:xfrm flipH="1">
                    <a:off x="-3310774" y="735854"/>
                    <a:ext cx="88801" cy="72568"/>
                    <a:chOff x="-2091059" y="1395403"/>
                    <a:chExt cx="157316" cy="128558"/>
                  </a:xfrm>
                </p:grpSpPr>
                <p:sp>
                  <p:nvSpPr>
                    <p:cNvPr id="187" name="Rechthoek 186">
                      <a:extLst>
                        <a:ext uri="{FF2B5EF4-FFF2-40B4-BE49-F238E27FC236}">
                          <a16:creationId xmlns:a16="http://schemas.microsoft.com/office/drawing/2014/main" id="{4C3191C2-5CA9-4CCC-A171-AFDEFCCBAB51}"/>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88" name="Pijl: punthaak 138">
                      <a:extLst>
                        <a:ext uri="{FF2B5EF4-FFF2-40B4-BE49-F238E27FC236}">
                          <a16:creationId xmlns:a16="http://schemas.microsoft.com/office/drawing/2014/main" id="{7692F1EF-156A-498C-B4CA-43570FFFE7BF}"/>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sp>
            <p:nvSpPr>
              <p:cNvPr id="181" name="Rechthoek 180">
                <a:extLst>
                  <a:ext uri="{FF2B5EF4-FFF2-40B4-BE49-F238E27FC236}">
                    <a16:creationId xmlns:a16="http://schemas.microsoft.com/office/drawing/2014/main" id="{0FA1AF6C-2339-40A7-8578-ABBF6274FEB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omhoog</a:t>
                </a:r>
              </a:p>
            </p:txBody>
          </p:sp>
          <p:sp>
            <p:nvSpPr>
              <p:cNvPr id="182" name="Rechthoek 181">
                <a:extLst>
                  <a:ext uri="{FF2B5EF4-FFF2-40B4-BE49-F238E27FC236}">
                    <a16:creationId xmlns:a16="http://schemas.microsoft.com/office/drawing/2014/main" id="{6296336B-8CBD-4091-8C9A-A794B087CA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omlaag</a:t>
                </a:r>
              </a:p>
            </p:txBody>
          </p:sp>
        </p:grpSp>
        <p:cxnSp>
          <p:nvCxnSpPr>
            <p:cNvPr id="158" name="Rechte verbindingslijn 157">
              <a:extLst>
                <a:ext uri="{FF2B5EF4-FFF2-40B4-BE49-F238E27FC236}">
                  <a16:creationId xmlns:a16="http://schemas.microsoft.com/office/drawing/2014/main" id="{8F4D6900-DB82-488F-A840-B2B5C767BC86}"/>
                </a:ext>
              </a:extLst>
            </p:cNvPr>
            <p:cNvCxnSpPr>
              <a:cxnSpLocks/>
            </p:cNvCxnSpPr>
            <p:nvPr userDrawn="1"/>
          </p:nvCxnSpPr>
          <p:spPr>
            <a:xfrm>
              <a:off x="-3419346" y="1020931"/>
              <a:ext cx="3176013" cy="0"/>
            </a:xfrm>
            <a:prstGeom prst="line">
              <a:avLst/>
            </a:prstGeom>
            <a:noFill/>
            <a:ln w="3175" cap="flat" cmpd="sng" algn="ctr">
              <a:solidFill>
                <a:srgbClr val="303E48"/>
              </a:solidFill>
              <a:prstDash val="solid"/>
            </a:ln>
            <a:effectLst/>
          </p:spPr>
        </p:cxnSp>
        <p:sp>
          <p:nvSpPr>
            <p:cNvPr id="159" name="Rechthoek 158">
              <a:extLst>
                <a:ext uri="{FF2B5EF4-FFF2-40B4-BE49-F238E27FC236}">
                  <a16:creationId xmlns:a16="http://schemas.microsoft.com/office/drawing/2014/main" id="{FFD1F973-B59A-4706-9FFD-33A704A304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60" name="Ovaal 159">
              <a:extLst>
                <a:ext uri="{FF2B5EF4-FFF2-40B4-BE49-F238E27FC236}">
                  <a16:creationId xmlns:a16="http://schemas.microsoft.com/office/drawing/2014/main" id="{C9E80D98-52CD-47CD-811C-0DE0730CD5D1}"/>
                </a:ext>
              </a:extLst>
            </p:cNvPr>
            <p:cNvSpPr/>
            <p:nvPr userDrawn="1"/>
          </p:nvSpPr>
          <p:spPr>
            <a:xfrm>
              <a:off x="-3425006" y="209106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61" name="Rechthoek 160">
              <a:extLst>
                <a:ext uri="{FF2B5EF4-FFF2-40B4-BE49-F238E27FC236}">
                  <a16:creationId xmlns:a16="http://schemas.microsoft.com/office/drawing/2014/main" id="{614EE503-9231-4337-9FAA-9FB3AA534CA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62" name="Ovaal 161">
              <a:extLst>
                <a:ext uri="{FF2B5EF4-FFF2-40B4-BE49-F238E27FC236}">
                  <a16:creationId xmlns:a16="http://schemas.microsoft.com/office/drawing/2014/main" id="{29699259-BF8B-46C6-A690-D8103C59CA51}"/>
                </a:ext>
              </a:extLst>
            </p:cNvPr>
            <p:cNvSpPr/>
            <p:nvPr userDrawn="1"/>
          </p:nvSpPr>
          <p:spPr>
            <a:xfrm>
              <a:off x="-3425006" y="24652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163" name="Rechthoek 162">
              <a:extLst>
                <a:ext uri="{FF2B5EF4-FFF2-40B4-BE49-F238E27FC236}">
                  <a16:creationId xmlns:a16="http://schemas.microsoft.com/office/drawing/2014/main" id="{44075078-B851-43D8-8575-6A940639505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sp>
          <p:nvSpPr>
            <p:cNvPr id="164" name="Ovaal 163">
              <a:extLst>
                <a:ext uri="{FF2B5EF4-FFF2-40B4-BE49-F238E27FC236}">
                  <a16:creationId xmlns:a16="http://schemas.microsoft.com/office/drawing/2014/main" id="{C4507E80-6D71-40FE-B39A-5BA71BC71D22}"/>
                </a:ext>
              </a:extLst>
            </p:cNvPr>
            <p:cNvSpPr/>
            <p:nvPr userDrawn="1"/>
          </p:nvSpPr>
          <p:spPr>
            <a:xfrm>
              <a:off x="-3425006" y="283788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4</a:t>
              </a:r>
            </a:p>
          </p:txBody>
        </p:sp>
        <p:sp>
          <p:nvSpPr>
            <p:cNvPr id="165" name="Rechthoek 164">
              <a:extLst>
                <a:ext uri="{FF2B5EF4-FFF2-40B4-BE49-F238E27FC236}">
                  <a16:creationId xmlns:a16="http://schemas.microsoft.com/office/drawing/2014/main" id="{A71A843E-1481-4D8C-8078-B9BCF3B245F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Leestekst</a:t>
              </a:r>
            </a:p>
          </p:txBody>
        </p:sp>
        <p:sp>
          <p:nvSpPr>
            <p:cNvPr id="166" name="Ovaal 165">
              <a:extLst>
                <a:ext uri="{FF2B5EF4-FFF2-40B4-BE49-F238E27FC236}">
                  <a16:creationId xmlns:a16="http://schemas.microsoft.com/office/drawing/2014/main" id="{A66CBC57-6CCB-4E5B-9123-49A7338A7108}"/>
                </a:ext>
              </a:extLst>
            </p:cNvPr>
            <p:cNvSpPr/>
            <p:nvPr userDrawn="1"/>
          </p:nvSpPr>
          <p:spPr>
            <a:xfrm>
              <a:off x="-3425006" y="3221492"/>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5</a:t>
              </a:r>
            </a:p>
          </p:txBody>
        </p:sp>
        <p:sp>
          <p:nvSpPr>
            <p:cNvPr id="167" name="Rechthoek 166">
              <a:extLst>
                <a:ext uri="{FF2B5EF4-FFF2-40B4-BE49-F238E27FC236}">
                  <a16:creationId xmlns:a16="http://schemas.microsoft.com/office/drawing/2014/main" id="{B1EAD3FC-C9D9-46EF-A19B-E2FEAD018EB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Header</a:t>
              </a:r>
            </a:p>
          </p:txBody>
        </p:sp>
        <p:sp>
          <p:nvSpPr>
            <p:cNvPr id="168" name="Rechthoek 167">
              <a:extLst>
                <a:ext uri="{FF2B5EF4-FFF2-40B4-BE49-F238E27FC236}">
                  <a16:creationId xmlns:a16="http://schemas.microsoft.com/office/drawing/2014/main" id="{42FAA852-0535-4B31-B07D-912AA33E510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zoals hierboven aangegeven, om een tekst niveau te kiezen. Kies uit:</a:t>
              </a:r>
            </a:p>
          </p:txBody>
        </p:sp>
        <p:sp>
          <p:nvSpPr>
            <p:cNvPr id="169" name="Ovaal 168">
              <a:extLst>
                <a:ext uri="{FF2B5EF4-FFF2-40B4-BE49-F238E27FC236}">
                  <a16:creationId xmlns:a16="http://schemas.microsoft.com/office/drawing/2014/main" id="{AD10CF32-A088-4AE4-9C74-C2C227F53025}"/>
                </a:ext>
              </a:extLst>
            </p:cNvPr>
            <p:cNvSpPr/>
            <p:nvPr userDrawn="1"/>
          </p:nvSpPr>
          <p:spPr>
            <a:xfrm>
              <a:off x="-3425006" y="471108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9</a:t>
              </a:r>
            </a:p>
          </p:txBody>
        </p:sp>
        <p:sp>
          <p:nvSpPr>
            <p:cNvPr id="170" name="Rechthoek 169">
              <a:extLst>
                <a:ext uri="{FF2B5EF4-FFF2-40B4-BE49-F238E27FC236}">
                  <a16:creationId xmlns:a16="http://schemas.microsoft.com/office/drawing/2014/main" id="{3FA68D94-5F15-42A5-9F6A-FB03AA2E637A}"/>
                </a:ext>
              </a:extLst>
            </p:cNvPr>
            <p:cNvSpPr/>
            <p:nvPr userDrawn="1"/>
          </p:nvSpPr>
          <p:spPr>
            <a:xfrm>
              <a:off x="-3059324" y="4711084"/>
              <a:ext cx="2823104"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None/>
                <a:tabLst/>
                <a:defRPr/>
              </a:pPr>
              <a:r>
                <a:rPr lang="nl-NL" sz="1400" kern="1200" noProof="0" dirty="0">
                  <a:solidFill>
                    <a:schemeClr val="tx1"/>
                  </a:solidFill>
                  <a:latin typeface="+mn-lt"/>
                  <a:ea typeface="+mn-ea"/>
                  <a:cs typeface="+mn-cs"/>
                </a:rPr>
                <a:t>Leestekst</a:t>
              </a:r>
            </a:p>
          </p:txBody>
        </p:sp>
      </p:grpSp>
    </p:spTree>
    <p:extLst>
      <p:ext uri="{BB962C8B-B14F-4D97-AF65-F5344CB8AC3E}">
        <p14:creationId xmlns:p14="http://schemas.microsoft.com/office/powerpoint/2010/main" val="253843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angenaam #2">
    <p:spTree>
      <p:nvGrpSpPr>
        <p:cNvPr id="1" name=""/>
        <p:cNvGrpSpPr/>
        <p:nvPr/>
      </p:nvGrpSpPr>
      <p:grpSpPr>
        <a:xfrm>
          <a:off x="0" y="0"/>
          <a:ext cx="0" cy="0"/>
          <a:chOff x="0" y="0"/>
          <a:chExt cx="0" cy="0"/>
        </a:xfrm>
      </p:grpSpPr>
      <p:sp>
        <p:nvSpPr>
          <p:cNvPr id="23" name="Tijdelijke aanduiding voor afbeelding 22"/>
          <p:cNvSpPr>
            <a:spLocks noGrp="1"/>
          </p:cNvSpPr>
          <p:nvPr>
            <p:ph type="pic" sz="quarter" idx="17" hasCustomPrompt="1"/>
          </p:nvPr>
        </p:nvSpPr>
        <p:spPr>
          <a:xfrm>
            <a:off x="-27709" y="0"/>
            <a:ext cx="7116496" cy="6868632"/>
          </a:xfrm>
          <a:custGeom>
            <a:avLst/>
            <a:gdLst>
              <a:gd name="connsiteX0" fmla="*/ 0 w 7116496"/>
              <a:gd name="connsiteY0" fmla="*/ 0 h 6868632"/>
              <a:gd name="connsiteX1" fmla="*/ 7030558 w 7116496"/>
              <a:gd name="connsiteY1" fmla="*/ 0 h 6868632"/>
              <a:gd name="connsiteX2" fmla="*/ 6882325 w 7116496"/>
              <a:gd name="connsiteY2" fmla="*/ 438551 h 6868632"/>
              <a:gd name="connsiteX3" fmla="*/ 6506905 w 7116496"/>
              <a:gd name="connsiteY3" fmla="*/ 3252095 h 6868632"/>
              <a:gd name="connsiteX4" fmla="*/ 6977575 w 7116496"/>
              <a:gd name="connsiteY4" fmla="*/ 6590530 h 6868632"/>
              <a:gd name="connsiteX5" fmla="*/ 7043413 w 7116496"/>
              <a:gd name="connsiteY5" fmla="*/ 6858000 h 6868632"/>
              <a:gd name="connsiteX6" fmla="*/ 7116496 w 7116496"/>
              <a:gd name="connsiteY6" fmla="*/ 6858000 h 6868632"/>
              <a:gd name="connsiteX7" fmla="*/ 7116496 w 7116496"/>
              <a:gd name="connsiteY7" fmla="*/ 6868632 h 6868632"/>
              <a:gd name="connsiteX8" fmla="*/ 0 w 7116496"/>
              <a:gd name="connsiteY8" fmla="*/ 6868632 h 686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6496" h="6868632">
                <a:moveTo>
                  <a:pt x="0" y="0"/>
                </a:moveTo>
                <a:lnTo>
                  <a:pt x="7030558" y="0"/>
                </a:lnTo>
                <a:lnTo>
                  <a:pt x="6882325" y="438551"/>
                </a:lnTo>
                <a:cubicBezTo>
                  <a:pt x="6561260" y="1514819"/>
                  <a:pt x="6506905" y="2264925"/>
                  <a:pt x="6506905" y="3252095"/>
                </a:cubicBezTo>
                <a:cubicBezTo>
                  <a:pt x="6506905" y="4434642"/>
                  <a:pt x="6711593" y="5439306"/>
                  <a:pt x="6977575" y="6590530"/>
                </a:cubicBezTo>
                <a:cubicBezTo>
                  <a:pt x="7010154" y="6672598"/>
                  <a:pt x="7010834" y="6775932"/>
                  <a:pt x="7043413" y="6858000"/>
                </a:cubicBezTo>
                <a:lnTo>
                  <a:pt x="7116496" y="6858000"/>
                </a:lnTo>
                <a:lnTo>
                  <a:pt x="7116496" y="6868632"/>
                </a:lnTo>
                <a:lnTo>
                  <a:pt x="0" y="6868632"/>
                </a:lnTo>
                <a:close/>
              </a:path>
            </a:pathLst>
          </a:custGeom>
          <a:solidFill>
            <a:schemeClr val="bg1">
              <a:lumMod val="95000"/>
            </a:schemeClr>
          </a:solidFill>
        </p:spPr>
        <p:txBody>
          <a:bodyPr wrap="square" tIns="936000" anchor="ctr">
            <a:noAutofit/>
          </a:bodyPr>
          <a:lstStyle>
            <a:lvl1pPr marL="0" indent="0" algn="ctr">
              <a:buFontTx/>
              <a:buNone/>
              <a:defRPr sz="1100"/>
            </a:lvl1pPr>
          </a:lstStyle>
          <a:p>
            <a:r>
              <a:rPr lang="nl-NL" dirty="0"/>
              <a:t>Klik op het icoon om </a:t>
            </a:r>
            <a:br>
              <a:rPr lang="nl-NL" dirty="0"/>
            </a:br>
            <a:r>
              <a:rPr lang="nl-NL" dirty="0"/>
              <a:t>een afbeelding in te laden</a:t>
            </a:r>
          </a:p>
        </p:txBody>
      </p:sp>
      <p:sp>
        <p:nvSpPr>
          <p:cNvPr id="19" name="WIT BOOG"/>
          <p:cNvSpPr/>
          <p:nvPr userDrawn="1"/>
        </p:nvSpPr>
        <p:spPr>
          <a:xfrm>
            <a:off x="6532363" y="-10632"/>
            <a:ext cx="5712804" cy="6868632"/>
          </a:xfrm>
          <a:custGeom>
            <a:avLst/>
            <a:gdLst>
              <a:gd name="connsiteX0" fmla="*/ 569776 w 5712803"/>
              <a:gd name="connsiteY0" fmla="*/ 0 h 6857998"/>
              <a:gd name="connsiteX1" fmla="*/ 5712803 w 5712803"/>
              <a:gd name="connsiteY1" fmla="*/ 0 h 6857998"/>
              <a:gd name="connsiteX2" fmla="*/ 5712803 w 5712803"/>
              <a:gd name="connsiteY2" fmla="*/ 6857998 h 6857998"/>
              <a:gd name="connsiteX3" fmla="*/ 706629 w 5712803"/>
              <a:gd name="connsiteY3" fmla="*/ 6857998 h 6857998"/>
              <a:gd name="connsiteX4" fmla="*/ 608893 w 5712803"/>
              <a:gd name="connsiteY4" fmla="*/ 6611793 h 6857998"/>
              <a:gd name="connsiteX5" fmla="*/ 0 w 5712803"/>
              <a:gd name="connsiteY5" fmla="*/ 3252093 h 6857998"/>
              <a:gd name="connsiteX6" fmla="*/ 428583 w 5712803"/>
              <a:gd name="connsiteY6" fmla="*/ 417285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608893 w 5712803"/>
              <a:gd name="connsiteY4" fmla="*/ 6611793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428583 w 5712803"/>
              <a:gd name="connsiteY6" fmla="*/ 427918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803" h="6868631">
                <a:moveTo>
                  <a:pt x="527246" y="0"/>
                </a:moveTo>
                <a:lnTo>
                  <a:pt x="5712803" y="10633"/>
                </a:lnTo>
                <a:lnTo>
                  <a:pt x="5712803" y="6868631"/>
                </a:lnTo>
                <a:lnTo>
                  <a:pt x="536508" y="6868631"/>
                </a:lnTo>
                <a:cubicBezTo>
                  <a:pt x="503929" y="6786563"/>
                  <a:pt x="503249" y="6683229"/>
                  <a:pt x="470670" y="6601161"/>
                </a:cubicBezTo>
                <a:cubicBezTo>
                  <a:pt x="204688" y="5449937"/>
                  <a:pt x="0" y="4445273"/>
                  <a:pt x="0" y="3262726"/>
                </a:cubicBezTo>
                <a:cubicBezTo>
                  <a:pt x="0" y="2275557"/>
                  <a:pt x="54355" y="1525451"/>
                  <a:pt x="375420" y="449183"/>
                </a:cubicBezTo>
                <a:lnTo>
                  <a:pt x="52724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4108F32C-3C0C-40B0-BE84-33EEFAF121C3}" type="datetime1">
              <a:rPr lang="nl-NL" smtClean="0"/>
              <a:t>20-01-2023</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r>
              <a:rPr lang="nl-NL"/>
              <a:t>© Cito, 2019</a:t>
            </a:r>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a:t>
            </a:fld>
            <a:endParaRPr lang="nl-NL" dirty="0"/>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16" name="Rechthoek 15"/>
          <p:cNvSpPr/>
          <p:nvPr userDrawn="1"/>
        </p:nvSpPr>
        <p:spPr>
          <a:xfrm>
            <a:off x="7502740" y="756000"/>
            <a:ext cx="4320000" cy="67710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schemeClr val="tx2"/>
                </a:solidFill>
                <a:effectLst/>
                <a:uLnTx/>
                <a:uFillTx/>
                <a:latin typeface="PT Sans"/>
                <a:ea typeface="+mn-ea"/>
                <a:cs typeface="+mn-cs"/>
              </a:rPr>
              <a:t>Aangenaam!</a:t>
            </a:r>
          </a:p>
        </p:txBody>
      </p:sp>
      <p:sp>
        <p:nvSpPr>
          <p:cNvPr id="22" name="Titel 1">
            <a:extLst>
              <a:ext uri="{FF2B5EF4-FFF2-40B4-BE49-F238E27FC236}">
                <a16:creationId xmlns:a16="http://schemas.microsoft.com/office/drawing/2014/main" id="{2DFA000D-14B0-4EE9-9F55-52F1DE2DC8A7}"/>
              </a:ext>
            </a:extLst>
          </p:cNvPr>
          <p:cNvSpPr>
            <a:spLocks noGrp="1"/>
          </p:cNvSpPr>
          <p:nvPr>
            <p:ph type="title" hasCustomPrompt="1"/>
          </p:nvPr>
        </p:nvSpPr>
        <p:spPr>
          <a:xfrm>
            <a:off x="7502740" y="1592036"/>
            <a:ext cx="3666610" cy="730408"/>
          </a:xfrm>
        </p:spPr>
        <p:txBody>
          <a:bodyPr/>
          <a:lstStyle>
            <a:lvl1pPr>
              <a:defRPr sz="3200"/>
            </a:lvl1pPr>
          </a:lstStyle>
          <a:p>
            <a:r>
              <a:rPr lang="nl-NL" dirty="0"/>
              <a:t>Naam medewerker</a:t>
            </a:r>
          </a:p>
        </p:txBody>
      </p:sp>
      <p:sp>
        <p:nvSpPr>
          <p:cNvPr id="17" name="Tijdelijke aanduiding voor tekst 6"/>
          <p:cNvSpPr>
            <a:spLocks noGrp="1"/>
          </p:cNvSpPr>
          <p:nvPr>
            <p:ph type="body" sz="quarter" idx="14" hasCustomPrompt="1"/>
          </p:nvPr>
        </p:nvSpPr>
        <p:spPr>
          <a:xfrm>
            <a:off x="7502740" y="2326044"/>
            <a:ext cx="3657600" cy="3240000"/>
          </a:xfrm>
        </p:spPr>
        <p:txBody>
          <a:bodyPr/>
          <a:lstStyle/>
          <a:p>
            <a:pPr lvl="0"/>
            <a:r>
              <a:rPr lang="nl-NL" dirty="0" err="1"/>
              <a:t>Bullet</a:t>
            </a:r>
            <a:r>
              <a:rPr lang="nl-NL" dirty="0"/>
              <a:t> </a:t>
            </a:r>
          </a:p>
          <a:p>
            <a:pPr lvl="1"/>
            <a:r>
              <a:rPr lang="nl-NL" dirty="0"/>
              <a:t>Sub </a:t>
            </a:r>
            <a:r>
              <a:rPr lang="nl-NL" dirty="0" err="1"/>
              <a:t>bullet</a:t>
            </a:r>
            <a:endParaRPr lang="nl-NL" dirty="0"/>
          </a:p>
          <a:p>
            <a:pPr lvl="2"/>
            <a:r>
              <a:rPr lang="nl-NL" dirty="0"/>
              <a:t>Vinkje</a:t>
            </a:r>
          </a:p>
          <a:p>
            <a:pPr lvl="3"/>
            <a:r>
              <a:rPr lang="nl-NL" dirty="0"/>
              <a:t>Leestekst</a:t>
            </a:r>
          </a:p>
          <a:p>
            <a:pPr lvl="4"/>
            <a:r>
              <a:rPr lang="nl-NL" dirty="0"/>
              <a:t>Header</a:t>
            </a:r>
          </a:p>
          <a:p>
            <a:pPr lvl="5"/>
            <a:r>
              <a:rPr lang="nl-NL" dirty="0" err="1"/>
              <a:t>Bullet</a:t>
            </a:r>
            <a:r>
              <a:rPr lang="nl-NL" dirty="0"/>
              <a:t> </a:t>
            </a:r>
          </a:p>
          <a:p>
            <a:pPr lvl="6"/>
            <a:r>
              <a:rPr lang="nl-NL" dirty="0"/>
              <a:t>Sub </a:t>
            </a:r>
            <a:r>
              <a:rPr lang="nl-NL" dirty="0" err="1"/>
              <a:t>bullet</a:t>
            </a:r>
            <a:endParaRPr lang="nl-NL" dirty="0"/>
          </a:p>
          <a:p>
            <a:pPr lvl="7"/>
            <a:r>
              <a:rPr lang="nl-NL" dirty="0"/>
              <a:t>Vinkje</a:t>
            </a:r>
          </a:p>
        </p:txBody>
      </p:sp>
      <p:grpSp>
        <p:nvGrpSpPr>
          <p:cNvPr id="234" name="Instructie">
            <a:extLst>
              <a:ext uri="{FF2B5EF4-FFF2-40B4-BE49-F238E27FC236}">
                <a16:creationId xmlns:a16="http://schemas.microsoft.com/office/drawing/2014/main" id="{5D93443A-BCE9-4957-9EE7-29B51A00B425}"/>
              </a:ext>
            </a:extLst>
          </p:cNvPr>
          <p:cNvGrpSpPr/>
          <p:nvPr userDrawn="1"/>
        </p:nvGrpSpPr>
        <p:grpSpPr>
          <a:xfrm>
            <a:off x="12445465" y="1434"/>
            <a:ext cx="3201327" cy="6001164"/>
            <a:chOff x="-3437547" y="1434"/>
            <a:chExt cx="3201327" cy="6001164"/>
          </a:xfrm>
        </p:grpSpPr>
        <p:cxnSp>
          <p:nvCxnSpPr>
            <p:cNvPr id="235" name="Rechte verbindingslijn 234">
              <a:extLst>
                <a:ext uri="{FF2B5EF4-FFF2-40B4-BE49-F238E27FC236}">
                  <a16:creationId xmlns:a16="http://schemas.microsoft.com/office/drawing/2014/main" id="{1783FCEC-1984-4F3B-A9C2-C5D99E8801A3}"/>
                </a:ext>
              </a:extLst>
            </p:cNvPr>
            <p:cNvCxnSpPr>
              <a:cxnSpLocks/>
            </p:cNvCxnSpPr>
            <p:nvPr userDrawn="1"/>
          </p:nvCxnSpPr>
          <p:spPr>
            <a:xfrm>
              <a:off x="-3419346" y="5083729"/>
              <a:ext cx="3176013" cy="0"/>
            </a:xfrm>
            <a:prstGeom prst="line">
              <a:avLst/>
            </a:prstGeom>
            <a:noFill/>
            <a:ln w="3175" cap="flat" cmpd="sng" algn="ctr">
              <a:solidFill>
                <a:srgbClr val="303E48"/>
              </a:solidFill>
              <a:prstDash val="solid"/>
            </a:ln>
            <a:effectLst/>
          </p:spPr>
        </p:cxnSp>
        <p:sp>
          <p:nvSpPr>
            <p:cNvPr id="236" name="Ovaal 235">
              <a:extLst>
                <a:ext uri="{FF2B5EF4-FFF2-40B4-BE49-F238E27FC236}">
                  <a16:creationId xmlns:a16="http://schemas.microsoft.com/office/drawing/2014/main" id="{A455DE64-A025-408F-B797-9750E6582C54}"/>
                </a:ext>
              </a:extLst>
            </p:cNvPr>
            <p:cNvSpPr/>
            <p:nvPr userDrawn="1"/>
          </p:nvSpPr>
          <p:spPr>
            <a:xfrm>
              <a:off x="-3425006" y="358882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6</a:t>
              </a:r>
            </a:p>
          </p:txBody>
        </p:sp>
        <p:sp>
          <p:nvSpPr>
            <p:cNvPr id="237" name="Rechthoek 236">
              <a:extLst>
                <a:ext uri="{FF2B5EF4-FFF2-40B4-BE49-F238E27FC236}">
                  <a16:creationId xmlns:a16="http://schemas.microsoft.com/office/drawing/2014/main" id="{F8F70177-A3C8-469C-838E-2D4B5449FE2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238" name="Ovaal 237">
              <a:extLst>
                <a:ext uri="{FF2B5EF4-FFF2-40B4-BE49-F238E27FC236}">
                  <a16:creationId xmlns:a16="http://schemas.microsoft.com/office/drawing/2014/main" id="{BDE2DFB7-76AE-4C5F-963F-8E0E6995A802}"/>
                </a:ext>
              </a:extLst>
            </p:cNvPr>
            <p:cNvSpPr/>
            <p:nvPr userDrawn="1"/>
          </p:nvSpPr>
          <p:spPr>
            <a:xfrm>
              <a:off x="-3425006" y="396299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7</a:t>
              </a:r>
            </a:p>
          </p:txBody>
        </p:sp>
        <p:sp>
          <p:nvSpPr>
            <p:cNvPr id="239" name="Rechthoek 238">
              <a:extLst>
                <a:ext uri="{FF2B5EF4-FFF2-40B4-BE49-F238E27FC236}">
                  <a16:creationId xmlns:a16="http://schemas.microsoft.com/office/drawing/2014/main" id="{5601CD41-DA6B-4BAC-9C41-92E16CC0B0F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240" name="Ovaal 239">
              <a:extLst>
                <a:ext uri="{FF2B5EF4-FFF2-40B4-BE49-F238E27FC236}">
                  <a16:creationId xmlns:a16="http://schemas.microsoft.com/office/drawing/2014/main" id="{AD10CF32-A088-4AE4-9C74-C2C227F53025}"/>
                </a:ext>
              </a:extLst>
            </p:cNvPr>
            <p:cNvSpPr/>
            <p:nvPr userDrawn="1"/>
          </p:nvSpPr>
          <p:spPr>
            <a:xfrm>
              <a:off x="-3425006" y="43356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8</a:t>
              </a:r>
            </a:p>
          </p:txBody>
        </p:sp>
        <p:sp>
          <p:nvSpPr>
            <p:cNvPr id="241" name="Rechthoek 240">
              <a:extLst>
                <a:ext uri="{FF2B5EF4-FFF2-40B4-BE49-F238E27FC236}">
                  <a16:creationId xmlns:a16="http://schemas.microsoft.com/office/drawing/2014/main" id="{3FA68D94-5F15-42A5-9F6A-FB03AA2E63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grpSp>
          <p:nvGrpSpPr>
            <p:cNvPr id="242" name="Meer informatie">
              <a:extLst>
                <a:ext uri="{FF2B5EF4-FFF2-40B4-BE49-F238E27FC236}">
                  <a16:creationId xmlns:a16="http://schemas.microsoft.com/office/drawing/2014/main" id="{087AD190-CC03-452E-B054-C8F8BF8667AF}"/>
                </a:ext>
              </a:extLst>
            </p:cNvPr>
            <p:cNvGrpSpPr/>
            <p:nvPr userDrawn="1"/>
          </p:nvGrpSpPr>
          <p:grpSpPr>
            <a:xfrm>
              <a:off x="-3421298" y="5206936"/>
              <a:ext cx="3178515" cy="795662"/>
              <a:chOff x="-3741486" y="3387723"/>
              <a:chExt cx="3178515" cy="795662"/>
            </a:xfrm>
          </p:grpSpPr>
          <p:sp>
            <p:nvSpPr>
              <p:cNvPr id="312" name="Freeform 101">
                <a:extLst>
                  <a:ext uri="{FF2B5EF4-FFF2-40B4-BE49-F238E27FC236}">
                    <a16:creationId xmlns:a16="http://schemas.microsoft.com/office/drawing/2014/main" id="{5B7F4CB1-A9D3-449D-BE2D-7111DF63717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313" name="Rechthoek 312">
                <a:extLst>
                  <a:ext uri="{FF2B5EF4-FFF2-40B4-BE49-F238E27FC236}">
                    <a16:creationId xmlns:a16="http://schemas.microsoft.com/office/drawing/2014/main" id="{22A4E166-ED9F-4B2F-A89D-D553F78665E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314" name="Rechte verbindingslijn 313">
                <a:extLst>
                  <a:ext uri="{FF2B5EF4-FFF2-40B4-BE49-F238E27FC236}">
                    <a16:creationId xmlns:a16="http://schemas.microsoft.com/office/drawing/2014/main" id="{FAE57876-2BA0-492F-B735-0C4CA1442DCA}"/>
                  </a:ext>
                </a:extLst>
              </p:cNvPr>
              <p:cNvCxnSpPr>
                <a:cxnSpLocks/>
              </p:cNvCxnSpPr>
              <p:nvPr userDrawn="1"/>
            </p:nvCxnSpPr>
            <p:spPr>
              <a:xfrm>
                <a:off x="-3740987" y="4183385"/>
                <a:ext cx="3178016" cy="0"/>
              </a:xfrm>
              <a:prstGeom prst="line">
                <a:avLst/>
              </a:prstGeom>
              <a:noFill/>
              <a:ln w="3175" cap="flat" cmpd="sng" algn="ctr">
                <a:solidFill>
                  <a:srgbClr val="303E48"/>
                </a:solidFill>
                <a:prstDash val="solid"/>
              </a:ln>
              <a:effectLst/>
            </p:spPr>
          </p:cxnSp>
        </p:grpSp>
        <p:sp>
          <p:nvSpPr>
            <p:cNvPr id="243" name="Rechthoek 242">
              <a:extLst>
                <a:ext uri="{FF2B5EF4-FFF2-40B4-BE49-F238E27FC236}">
                  <a16:creationId xmlns:a16="http://schemas.microsoft.com/office/drawing/2014/main" id="{CADC9F08-45EA-4399-949B-EA6E8952A19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TEKST NIVEAUS kiezen</a:t>
              </a:r>
            </a:p>
          </p:txBody>
        </p:sp>
        <p:sp>
          <p:nvSpPr>
            <p:cNvPr id="244" name="Ovaal 243">
              <a:extLst>
                <a:ext uri="{FF2B5EF4-FFF2-40B4-BE49-F238E27FC236}">
                  <a16:creationId xmlns:a16="http://schemas.microsoft.com/office/drawing/2014/main" id="{8AEE38AB-99C6-4E2D-81E6-C7F6EACA144D}"/>
                </a:ext>
              </a:extLst>
            </p:cNvPr>
            <p:cNvSpPr/>
            <p:nvPr userDrawn="1"/>
          </p:nvSpPr>
          <p:spPr>
            <a:xfrm>
              <a:off x="-3425006" y="1719144"/>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1</a:t>
              </a:r>
            </a:p>
          </p:txBody>
        </p:sp>
        <p:cxnSp>
          <p:nvCxnSpPr>
            <p:cNvPr id="245" name="Rechte verbindingslijn 244">
              <a:extLst>
                <a:ext uri="{FF2B5EF4-FFF2-40B4-BE49-F238E27FC236}">
                  <a16:creationId xmlns:a16="http://schemas.microsoft.com/office/drawing/2014/main" id="{87AB6AB2-348A-4E23-B29C-8ECAAE263E8F}"/>
                </a:ext>
              </a:extLst>
            </p:cNvPr>
            <p:cNvCxnSpPr>
              <a:cxnSpLocks/>
            </p:cNvCxnSpPr>
            <p:nvPr userDrawn="1"/>
          </p:nvCxnSpPr>
          <p:spPr>
            <a:xfrm>
              <a:off x="-3419346" y="243069"/>
              <a:ext cx="3176013" cy="0"/>
            </a:xfrm>
            <a:prstGeom prst="line">
              <a:avLst/>
            </a:prstGeom>
            <a:noFill/>
            <a:ln w="3175" cap="flat" cmpd="sng" algn="ctr">
              <a:solidFill>
                <a:srgbClr val="303E48"/>
              </a:solidFill>
              <a:prstDash val="solid"/>
            </a:ln>
            <a:effectLst/>
          </p:spPr>
        </p:cxnSp>
        <p:grpSp>
          <p:nvGrpSpPr>
            <p:cNvPr id="246" name="Groep 245">
              <a:extLst>
                <a:ext uri="{FF2B5EF4-FFF2-40B4-BE49-F238E27FC236}">
                  <a16:creationId xmlns:a16="http://schemas.microsoft.com/office/drawing/2014/main" id="{5C2D9110-79E5-4FE7-9816-AAC7D7C7EA46}"/>
                </a:ext>
              </a:extLst>
            </p:cNvPr>
            <p:cNvGrpSpPr/>
            <p:nvPr userDrawn="1"/>
          </p:nvGrpSpPr>
          <p:grpSpPr>
            <a:xfrm>
              <a:off x="-3437547" y="349413"/>
              <a:ext cx="2933825" cy="558875"/>
              <a:chOff x="-3419346" y="368233"/>
              <a:chExt cx="3904920" cy="743862"/>
            </a:xfrm>
          </p:grpSpPr>
          <p:sp>
            <p:nvSpPr>
              <p:cNvPr id="260" name="Rechthoek 259">
                <a:extLst>
                  <a:ext uri="{FF2B5EF4-FFF2-40B4-BE49-F238E27FC236}">
                    <a16:creationId xmlns:a16="http://schemas.microsoft.com/office/drawing/2014/main" id="{E0FB1E30-2CC4-4B57-AB6A-B396CA3F33AE}"/>
                  </a:ext>
                </a:extLst>
              </p:cNvPr>
              <p:cNvSpPr/>
              <p:nvPr userDrawn="1"/>
            </p:nvSpPr>
            <p:spPr>
              <a:xfrm>
                <a:off x="-3294549" y="368233"/>
                <a:ext cx="432805" cy="244981"/>
              </a:xfrm>
              <a:prstGeom prst="rect">
                <a:avLst/>
              </a:prstGeom>
              <a:solidFill>
                <a:sysClr val="window" lastClr="FFFFFF"/>
              </a:solidFill>
              <a:ln w="6350"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61" name="Rechte verbindingslijn 260">
                <a:extLst>
                  <a:ext uri="{FF2B5EF4-FFF2-40B4-BE49-F238E27FC236}">
                    <a16:creationId xmlns:a16="http://schemas.microsoft.com/office/drawing/2014/main" id="{0C5F7ABC-C8A9-4CC6-AF48-3E36FEF85381}"/>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ln>
              <a:effectLst/>
            </p:spPr>
          </p:cxnSp>
          <p:cxnSp>
            <p:nvCxnSpPr>
              <p:cNvPr id="262" name="Rechte verbindingslijn 261">
                <a:extLst>
                  <a:ext uri="{FF2B5EF4-FFF2-40B4-BE49-F238E27FC236}">
                    <a16:creationId xmlns:a16="http://schemas.microsoft.com/office/drawing/2014/main" id="{15796171-8F39-4F95-B85E-33FF04BEBC07}"/>
                  </a:ext>
                </a:extLst>
              </p:cNvPr>
              <p:cNvCxnSpPr>
                <a:cxnSpLocks/>
              </p:cNvCxnSpPr>
              <p:nvPr userDrawn="1"/>
            </p:nvCxnSpPr>
            <p:spPr>
              <a:xfrm>
                <a:off x="-3419346" y="613214"/>
                <a:ext cx="136215" cy="0"/>
              </a:xfrm>
              <a:prstGeom prst="line">
                <a:avLst/>
              </a:prstGeom>
              <a:noFill/>
              <a:ln w="6350" cap="flat" cmpd="sng" algn="ctr">
                <a:solidFill>
                  <a:sysClr val="window" lastClr="FFFFFF">
                    <a:lumMod val="75000"/>
                  </a:sysClr>
                </a:solidFill>
                <a:prstDash val="solid"/>
              </a:ln>
              <a:effectLst/>
            </p:spPr>
          </p:cxnSp>
          <p:sp>
            <p:nvSpPr>
              <p:cNvPr id="263" name="Rechthoek 262">
                <a:extLst>
                  <a:ext uri="{FF2B5EF4-FFF2-40B4-BE49-F238E27FC236}">
                    <a16:creationId xmlns:a16="http://schemas.microsoft.com/office/drawing/2014/main" id="{1FB6384C-EEFB-474A-96B2-AAD558BCEAA2}"/>
                  </a:ext>
                </a:extLst>
              </p:cNvPr>
              <p:cNvSpPr/>
              <p:nvPr userDrawn="1"/>
            </p:nvSpPr>
            <p:spPr>
              <a:xfrm>
                <a:off x="-3289012" y="589683"/>
                <a:ext cx="422160" cy="64068"/>
              </a:xfrm>
              <a:prstGeom prst="rect">
                <a:avLst/>
              </a:prstGeom>
              <a:solidFill>
                <a:sysClr val="window" lastClr="FFFFFF"/>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nvGrpSpPr>
              <p:cNvPr id="264" name="Groep 263">
                <a:extLst>
                  <a:ext uri="{FF2B5EF4-FFF2-40B4-BE49-F238E27FC236}">
                    <a16:creationId xmlns:a16="http://schemas.microsoft.com/office/drawing/2014/main" id="{4931734D-141D-4A83-9C64-75108A0397BE}"/>
                  </a:ext>
                </a:extLst>
              </p:cNvPr>
              <p:cNvGrpSpPr/>
              <p:nvPr userDrawn="1"/>
            </p:nvGrpSpPr>
            <p:grpSpPr>
              <a:xfrm>
                <a:off x="-3002834" y="720303"/>
                <a:ext cx="182598" cy="143759"/>
                <a:chOff x="-3310843" y="700986"/>
                <a:chExt cx="182598" cy="143759"/>
              </a:xfrm>
            </p:grpSpPr>
            <p:grpSp>
              <p:nvGrpSpPr>
                <p:cNvPr id="303" name="Groep 302">
                  <a:extLst>
                    <a:ext uri="{FF2B5EF4-FFF2-40B4-BE49-F238E27FC236}">
                      <a16:creationId xmlns:a16="http://schemas.microsoft.com/office/drawing/2014/main" id="{218B5D85-1142-4614-BD13-43525E8FB288}"/>
                    </a:ext>
                  </a:extLst>
                </p:cNvPr>
                <p:cNvGrpSpPr/>
                <p:nvPr userDrawn="1"/>
              </p:nvGrpSpPr>
              <p:grpSpPr>
                <a:xfrm>
                  <a:off x="-3310843" y="700986"/>
                  <a:ext cx="182598" cy="143759"/>
                  <a:chOff x="-3310843" y="700986"/>
                  <a:chExt cx="182598" cy="143759"/>
                </a:xfrm>
              </p:grpSpPr>
              <p:cxnSp>
                <p:nvCxnSpPr>
                  <p:cNvPr id="307" name="Rechte verbindingslijn 306">
                    <a:extLst>
                      <a:ext uri="{FF2B5EF4-FFF2-40B4-BE49-F238E27FC236}">
                        <a16:creationId xmlns:a16="http://schemas.microsoft.com/office/drawing/2014/main" id="{0F72CEA2-1058-42C2-94A0-F08858A7E6D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08" name="Rechte verbindingslijn 307">
                    <a:extLst>
                      <a:ext uri="{FF2B5EF4-FFF2-40B4-BE49-F238E27FC236}">
                        <a16:creationId xmlns:a16="http://schemas.microsoft.com/office/drawing/2014/main" id="{725A7DCD-933B-4F3A-8453-B8B3B49355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09" name="Rechte verbindingslijn 308">
                    <a:extLst>
                      <a:ext uri="{FF2B5EF4-FFF2-40B4-BE49-F238E27FC236}">
                        <a16:creationId xmlns:a16="http://schemas.microsoft.com/office/drawing/2014/main" id="{0F0F432D-4748-41D0-9C0C-2943CBD55C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10" name="Rechte verbindingslijn 309">
                    <a:extLst>
                      <a:ext uri="{FF2B5EF4-FFF2-40B4-BE49-F238E27FC236}">
                        <a16:creationId xmlns:a16="http://schemas.microsoft.com/office/drawing/2014/main" id="{41812014-451A-4258-A35D-B066F6D3A7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11" name="Rechte verbindingslijn 310">
                    <a:extLst>
                      <a:ext uri="{FF2B5EF4-FFF2-40B4-BE49-F238E27FC236}">
                        <a16:creationId xmlns:a16="http://schemas.microsoft.com/office/drawing/2014/main" id="{A5457DEA-8F3E-4F2D-A384-6E5EA739C4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04" name="Groep 303">
                  <a:extLst>
                    <a:ext uri="{FF2B5EF4-FFF2-40B4-BE49-F238E27FC236}">
                      <a16:creationId xmlns:a16="http://schemas.microsoft.com/office/drawing/2014/main" id="{6BE5B3AC-A126-4308-8AFD-7B5AF3FC1814}"/>
                    </a:ext>
                  </a:extLst>
                </p:cNvPr>
                <p:cNvGrpSpPr/>
                <p:nvPr userDrawn="1"/>
              </p:nvGrpSpPr>
              <p:grpSpPr>
                <a:xfrm flipH="1">
                  <a:off x="-3310774" y="735854"/>
                  <a:ext cx="88801" cy="72568"/>
                  <a:chOff x="-2091059" y="1395403"/>
                  <a:chExt cx="157316" cy="128558"/>
                </a:xfrm>
              </p:grpSpPr>
              <p:sp>
                <p:nvSpPr>
                  <p:cNvPr id="305" name="Rechthoek 304">
                    <a:extLst>
                      <a:ext uri="{FF2B5EF4-FFF2-40B4-BE49-F238E27FC236}">
                        <a16:creationId xmlns:a16="http://schemas.microsoft.com/office/drawing/2014/main" id="{485C5C84-A6DE-4EA0-AFCB-1B7E2BC8D1D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306" name="Pijl: punthaak 167">
                    <a:extLst>
                      <a:ext uri="{FF2B5EF4-FFF2-40B4-BE49-F238E27FC236}">
                        <a16:creationId xmlns:a16="http://schemas.microsoft.com/office/drawing/2014/main" id="{22A2095F-CD48-40E1-A7FD-409C8A75A65A}"/>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265" name="Groep 264">
                <a:extLst>
                  <a:ext uri="{FF2B5EF4-FFF2-40B4-BE49-F238E27FC236}">
                    <a16:creationId xmlns:a16="http://schemas.microsoft.com/office/drawing/2014/main" id="{5E106AB0-C5AF-4410-9BE7-E9BB92F5A6AC}"/>
                  </a:ext>
                </a:extLst>
              </p:cNvPr>
              <p:cNvGrpSpPr/>
              <p:nvPr userDrawn="1"/>
            </p:nvGrpSpPr>
            <p:grpSpPr>
              <a:xfrm>
                <a:off x="-3326107" y="720303"/>
                <a:ext cx="182598" cy="143759"/>
                <a:chOff x="-3634116" y="700986"/>
                <a:chExt cx="182598" cy="143759"/>
              </a:xfrm>
            </p:grpSpPr>
            <p:grpSp>
              <p:nvGrpSpPr>
                <p:cNvPr id="294" name="Groep 293">
                  <a:extLst>
                    <a:ext uri="{FF2B5EF4-FFF2-40B4-BE49-F238E27FC236}">
                      <a16:creationId xmlns:a16="http://schemas.microsoft.com/office/drawing/2014/main" id="{F768002E-9563-422A-A990-92084379ECEB}"/>
                    </a:ext>
                  </a:extLst>
                </p:cNvPr>
                <p:cNvGrpSpPr/>
                <p:nvPr userDrawn="1"/>
              </p:nvGrpSpPr>
              <p:grpSpPr>
                <a:xfrm>
                  <a:off x="-3634116" y="700986"/>
                  <a:ext cx="182598" cy="143759"/>
                  <a:chOff x="-3634116" y="700986"/>
                  <a:chExt cx="182598" cy="143759"/>
                </a:xfrm>
              </p:grpSpPr>
              <p:cxnSp>
                <p:nvCxnSpPr>
                  <p:cNvPr id="298" name="Rechte verbindingslijn 297">
                    <a:extLst>
                      <a:ext uri="{FF2B5EF4-FFF2-40B4-BE49-F238E27FC236}">
                        <a16:creationId xmlns:a16="http://schemas.microsoft.com/office/drawing/2014/main" id="{0892A6A0-844E-4339-A2D0-A1BA861D32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99" name="Rechte verbindingslijn 298">
                    <a:extLst>
                      <a:ext uri="{FF2B5EF4-FFF2-40B4-BE49-F238E27FC236}">
                        <a16:creationId xmlns:a16="http://schemas.microsoft.com/office/drawing/2014/main" id="{D01F9E66-6D14-48B8-B73B-7E5B2C9BAB7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00" name="Rechte verbindingslijn 299">
                    <a:extLst>
                      <a:ext uri="{FF2B5EF4-FFF2-40B4-BE49-F238E27FC236}">
                        <a16:creationId xmlns:a16="http://schemas.microsoft.com/office/drawing/2014/main" id="{60157A48-8A29-43A7-92C0-ABBEC6EE53B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01" name="Rechte verbindingslijn 300">
                    <a:extLst>
                      <a:ext uri="{FF2B5EF4-FFF2-40B4-BE49-F238E27FC236}">
                        <a16:creationId xmlns:a16="http://schemas.microsoft.com/office/drawing/2014/main" id="{3A0C1228-2233-4502-8DAD-DE645E46D52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02" name="Rechte verbindingslijn 301">
                    <a:extLst>
                      <a:ext uri="{FF2B5EF4-FFF2-40B4-BE49-F238E27FC236}">
                        <a16:creationId xmlns:a16="http://schemas.microsoft.com/office/drawing/2014/main" id="{D3A3C688-049F-428A-8424-83250008227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95" name="Groep 294">
                  <a:extLst>
                    <a:ext uri="{FF2B5EF4-FFF2-40B4-BE49-F238E27FC236}">
                      <a16:creationId xmlns:a16="http://schemas.microsoft.com/office/drawing/2014/main" id="{83D07786-BF9A-405A-A6EB-08CC8E6ECF15}"/>
                    </a:ext>
                  </a:extLst>
                </p:cNvPr>
                <p:cNvGrpSpPr/>
                <p:nvPr userDrawn="1"/>
              </p:nvGrpSpPr>
              <p:grpSpPr>
                <a:xfrm>
                  <a:off x="-3634047" y="735854"/>
                  <a:ext cx="88801" cy="72568"/>
                  <a:chOff x="-2091059" y="1395403"/>
                  <a:chExt cx="157316" cy="128558"/>
                </a:xfrm>
              </p:grpSpPr>
              <p:sp>
                <p:nvSpPr>
                  <p:cNvPr id="296" name="Rechthoek 295">
                    <a:extLst>
                      <a:ext uri="{FF2B5EF4-FFF2-40B4-BE49-F238E27FC236}">
                        <a16:creationId xmlns:a16="http://schemas.microsoft.com/office/drawing/2014/main" id="{A5AC7824-AA49-4F94-873E-6153A6E25A7C}"/>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97" name="Pijl: punthaak 158">
                    <a:extLst>
                      <a:ext uri="{FF2B5EF4-FFF2-40B4-BE49-F238E27FC236}">
                        <a16:creationId xmlns:a16="http://schemas.microsoft.com/office/drawing/2014/main" id="{D0ACE631-2107-4DB9-A587-2398878542EB}"/>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cxnSp>
            <p:nvCxnSpPr>
              <p:cNvPr id="266" name="Rechte verbindingslijn 265">
                <a:extLst>
                  <a:ext uri="{FF2B5EF4-FFF2-40B4-BE49-F238E27FC236}">
                    <a16:creationId xmlns:a16="http://schemas.microsoft.com/office/drawing/2014/main" id="{C8BD6DB0-8AFE-47E4-A37D-4104610BF62D}"/>
                  </a:ext>
                </a:extLst>
              </p:cNvPr>
              <p:cNvCxnSpPr>
                <a:cxnSpLocks/>
              </p:cNvCxnSpPr>
              <p:nvPr userDrawn="1"/>
            </p:nvCxnSpPr>
            <p:spPr>
              <a:xfrm flipV="1">
                <a:off x="-3136454" y="523622"/>
                <a:ext cx="720437" cy="188422"/>
              </a:xfrm>
              <a:prstGeom prst="line">
                <a:avLst/>
              </a:prstGeom>
              <a:noFill/>
              <a:ln w="19050" cap="rnd" cmpd="sng" algn="ctr">
                <a:solidFill>
                  <a:srgbClr val="303E48"/>
                </a:solidFill>
                <a:prstDash val="solid"/>
                <a:headEnd type="oval"/>
              </a:ln>
              <a:effectLst/>
            </p:spPr>
          </p:cxnSp>
          <p:cxnSp>
            <p:nvCxnSpPr>
              <p:cNvPr id="267" name="Rechte verbindingslijn 266">
                <a:extLst>
                  <a:ext uri="{FF2B5EF4-FFF2-40B4-BE49-F238E27FC236}">
                    <a16:creationId xmlns:a16="http://schemas.microsoft.com/office/drawing/2014/main" id="{E2989122-9D79-43E8-A94B-0CD589B303ED}"/>
                  </a:ext>
                </a:extLst>
              </p:cNvPr>
              <p:cNvCxnSpPr>
                <a:cxnSpLocks/>
              </p:cNvCxnSpPr>
              <p:nvPr userDrawn="1"/>
            </p:nvCxnSpPr>
            <p:spPr>
              <a:xfrm>
                <a:off x="-2820570" y="712044"/>
                <a:ext cx="399011" cy="238298"/>
              </a:xfrm>
              <a:prstGeom prst="line">
                <a:avLst/>
              </a:prstGeom>
              <a:noFill/>
              <a:ln w="19050" cap="rnd" cmpd="sng" algn="ctr">
                <a:solidFill>
                  <a:srgbClr val="303E48"/>
                </a:solidFill>
                <a:prstDash val="solid"/>
                <a:headEnd type="oval"/>
              </a:ln>
              <a:effectLst/>
            </p:spPr>
          </p:cxnSp>
          <p:grpSp>
            <p:nvGrpSpPr>
              <p:cNvPr id="268" name="Groep 267">
                <a:extLst>
                  <a:ext uri="{FF2B5EF4-FFF2-40B4-BE49-F238E27FC236}">
                    <a16:creationId xmlns:a16="http://schemas.microsoft.com/office/drawing/2014/main" id="{5C091D7C-F52F-4A69-981F-8296C9E97AD4}"/>
                  </a:ext>
                </a:extLst>
              </p:cNvPr>
              <p:cNvGrpSpPr/>
              <p:nvPr userDrawn="1"/>
            </p:nvGrpSpPr>
            <p:grpSpPr>
              <a:xfrm>
                <a:off x="-2425037" y="370226"/>
                <a:ext cx="357690" cy="330595"/>
                <a:chOff x="-2721817" y="347336"/>
                <a:chExt cx="432805" cy="400021"/>
              </a:xfrm>
            </p:grpSpPr>
            <p:sp>
              <p:nvSpPr>
                <p:cNvPr id="283" name="Rechthoek 282">
                  <a:extLst>
                    <a:ext uri="{FF2B5EF4-FFF2-40B4-BE49-F238E27FC236}">
                      <a16:creationId xmlns:a16="http://schemas.microsoft.com/office/drawing/2014/main" id="{B524376F-4A13-4C4F-8408-8807922FD2A2}"/>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84" name="Groep 283">
                  <a:extLst>
                    <a:ext uri="{FF2B5EF4-FFF2-40B4-BE49-F238E27FC236}">
                      <a16:creationId xmlns:a16="http://schemas.microsoft.com/office/drawing/2014/main" id="{6F4A8E7C-F179-4E1D-B5EB-7B919E26E8E1}"/>
                    </a:ext>
                  </a:extLst>
                </p:cNvPr>
                <p:cNvGrpSpPr/>
                <p:nvPr userDrawn="1"/>
              </p:nvGrpSpPr>
              <p:grpSpPr>
                <a:xfrm>
                  <a:off x="-2652453" y="431583"/>
                  <a:ext cx="294076" cy="231526"/>
                  <a:chOff x="-3634116" y="700986"/>
                  <a:chExt cx="182598" cy="143759"/>
                </a:xfrm>
              </p:grpSpPr>
              <p:grpSp>
                <p:nvGrpSpPr>
                  <p:cNvPr id="285" name="Groep 284">
                    <a:extLst>
                      <a:ext uri="{FF2B5EF4-FFF2-40B4-BE49-F238E27FC236}">
                        <a16:creationId xmlns:a16="http://schemas.microsoft.com/office/drawing/2014/main" id="{3A401E38-80B8-4869-BB42-06676287F589}"/>
                      </a:ext>
                    </a:extLst>
                  </p:cNvPr>
                  <p:cNvGrpSpPr/>
                  <p:nvPr userDrawn="1"/>
                </p:nvGrpSpPr>
                <p:grpSpPr>
                  <a:xfrm>
                    <a:off x="-3634116" y="700986"/>
                    <a:ext cx="182598" cy="143759"/>
                    <a:chOff x="-3634116" y="700986"/>
                    <a:chExt cx="182598" cy="143759"/>
                  </a:xfrm>
                </p:grpSpPr>
                <p:cxnSp>
                  <p:nvCxnSpPr>
                    <p:cNvPr id="289" name="Rechte verbindingslijn 288">
                      <a:extLst>
                        <a:ext uri="{FF2B5EF4-FFF2-40B4-BE49-F238E27FC236}">
                          <a16:creationId xmlns:a16="http://schemas.microsoft.com/office/drawing/2014/main" id="{670DAF82-AF5C-43C1-A780-C2A782E374E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90" name="Rechte verbindingslijn 289">
                      <a:extLst>
                        <a:ext uri="{FF2B5EF4-FFF2-40B4-BE49-F238E27FC236}">
                          <a16:creationId xmlns:a16="http://schemas.microsoft.com/office/drawing/2014/main" id="{CFFF91DB-7367-4C55-AD16-03C757F0F26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91" name="Rechte verbindingslijn 290">
                      <a:extLst>
                        <a:ext uri="{FF2B5EF4-FFF2-40B4-BE49-F238E27FC236}">
                          <a16:creationId xmlns:a16="http://schemas.microsoft.com/office/drawing/2014/main" id="{51616CC4-39C8-4477-8193-13CEB23D0D9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92" name="Rechte verbindingslijn 291">
                      <a:extLst>
                        <a:ext uri="{FF2B5EF4-FFF2-40B4-BE49-F238E27FC236}">
                          <a16:creationId xmlns:a16="http://schemas.microsoft.com/office/drawing/2014/main" id="{F35CC238-94BA-4D1E-B2CD-B384FACC4B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93" name="Rechte verbindingslijn 292">
                      <a:extLst>
                        <a:ext uri="{FF2B5EF4-FFF2-40B4-BE49-F238E27FC236}">
                          <a16:creationId xmlns:a16="http://schemas.microsoft.com/office/drawing/2014/main" id="{535D6FE1-BC90-4039-8DF5-7DD296D2ED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86" name="Groep 285">
                    <a:extLst>
                      <a:ext uri="{FF2B5EF4-FFF2-40B4-BE49-F238E27FC236}">
                        <a16:creationId xmlns:a16="http://schemas.microsoft.com/office/drawing/2014/main" id="{33B63567-3918-46F0-B8BD-EB1D2B66E52E}"/>
                      </a:ext>
                    </a:extLst>
                  </p:cNvPr>
                  <p:cNvGrpSpPr/>
                  <p:nvPr userDrawn="1"/>
                </p:nvGrpSpPr>
                <p:grpSpPr>
                  <a:xfrm>
                    <a:off x="-3634047" y="735854"/>
                    <a:ext cx="88801" cy="72568"/>
                    <a:chOff x="-2091059" y="1395403"/>
                    <a:chExt cx="157316" cy="128558"/>
                  </a:xfrm>
                </p:grpSpPr>
                <p:sp>
                  <p:nvSpPr>
                    <p:cNvPr id="287" name="Rechthoek 286">
                      <a:extLst>
                        <a:ext uri="{FF2B5EF4-FFF2-40B4-BE49-F238E27FC236}">
                          <a16:creationId xmlns:a16="http://schemas.microsoft.com/office/drawing/2014/main" id="{FED9DE94-24E9-4D44-9332-E1638630EC6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88" name="Pijl: punthaak 149">
                      <a:extLst>
                        <a:ext uri="{FF2B5EF4-FFF2-40B4-BE49-F238E27FC236}">
                          <a16:creationId xmlns:a16="http://schemas.microsoft.com/office/drawing/2014/main" id="{A319216C-C7FE-48D0-AB07-7725D846D179}"/>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grpSp>
            <p:nvGrpSpPr>
              <p:cNvPr id="269" name="Groep 268">
                <a:extLst>
                  <a:ext uri="{FF2B5EF4-FFF2-40B4-BE49-F238E27FC236}">
                    <a16:creationId xmlns:a16="http://schemas.microsoft.com/office/drawing/2014/main" id="{90FBC575-BA1D-48F9-8EF5-66531181EC71}"/>
                  </a:ext>
                </a:extLst>
              </p:cNvPr>
              <p:cNvGrpSpPr/>
              <p:nvPr userDrawn="1"/>
            </p:nvGrpSpPr>
            <p:grpSpPr>
              <a:xfrm>
                <a:off x="-2425037" y="781500"/>
                <a:ext cx="357690" cy="330595"/>
                <a:chOff x="-2721817" y="782525"/>
                <a:chExt cx="432805" cy="400021"/>
              </a:xfrm>
            </p:grpSpPr>
            <p:sp>
              <p:nvSpPr>
                <p:cNvPr id="272" name="Rechthoek 271">
                  <a:extLst>
                    <a:ext uri="{FF2B5EF4-FFF2-40B4-BE49-F238E27FC236}">
                      <a16:creationId xmlns:a16="http://schemas.microsoft.com/office/drawing/2014/main" id="{0CC28A92-8C24-4A93-8C0D-C97E16D6A67F}"/>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73" name="Groep 272">
                  <a:extLst>
                    <a:ext uri="{FF2B5EF4-FFF2-40B4-BE49-F238E27FC236}">
                      <a16:creationId xmlns:a16="http://schemas.microsoft.com/office/drawing/2014/main" id="{63032188-66DD-430D-BFFC-09B29E37EAD8}"/>
                    </a:ext>
                  </a:extLst>
                </p:cNvPr>
                <p:cNvGrpSpPr/>
                <p:nvPr userDrawn="1"/>
              </p:nvGrpSpPr>
              <p:grpSpPr>
                <a:xfrm>
                  <a:off x="-2652453" y="866772"/>
                  <a:ext cx="294076" cy="231526"/>
                  <a:chOff x="-3310843" y="700986"/>
                  <a:chExt cx="182598" cy="143759"/>
                </a:xfrm>
              </p:grpSpPr>
              <p:grpSp>
                <p:nvGrpSpPr>
                  <p:cNvPr id="274" name="Groep 273">
                    <a:extLst>
                      <a:ext uri="{FF2B5EF4-FFF2-40B4-BE49-F238E27FC236}">
                        <a16:creationId xmlns:a16="http://schemas.microsoft.com/office/drawing/2014/main" id="{83A45565-CD8F-49B4-93AC-A382A13C0C0E}"/>
                      </a:ext>
                    </a:extLst>
                  </p:cNvPr>
                  <p:cNvGrpSpPr/>
                  <p:nvPr userDrawn="1"/>
                </p:nvGrpSpPr>
                <p:grpSpPr>
                  <a:xfrm>
                    <a:off x="-3310843" y="700986"/>
                    <a:ext cx="182598" cy="143759"/>
                    <a:chOff x="-3310843" y="700986"/>
                    <a:chExt cx="182598" cy="143759"/>
                  </a:xfrm>
                </p:grpSpPr>
                <p:cxnSp>
                  <p:nvCxnSpPr>
                    <p:cNvPr id="278" name="Rechte verbindingslijn 277">
                      <a:extLst>
                        <a:ext uri="{FF2B5EF4-FFF2-40B4-BE49-F238E27FC236}">
                          <a16:creationId xmlns:a16="http://schemas.microsoft.com/office/drawing/2014/main" id="{673F9607-2813-42AC-8077-45B8162269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79" name="Rechte verbindingslijn 278">
                      <a:extLst>
                        <a:ext uri="{FF2B5EF4-FFF2-40B4-BE49-F238E27FC236}">
                          <a16:creationId xmlns:a16="http://schemas.microsoft.com/office/drawing/2014/main" id="{B3581340-CBA0-4705-8901-EDB6687812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80" name="Rechte verbindingslijn 279">
                      <a:extLst>
                        <a:ext uri="{FF2B5EF4-FFF2-40B4-BE49-F238E27FC236}">
                          <a16:creationId xmlns:a16="http://schemas.microsoft.com/office/drawing/2014/main" id="{496C5DBB-FBCF-4C81-B3BC-40931549692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81" name="Rechte verbindingslijn 280">
                      <a:extLst>
                        <a:ext uri="{FF2B5EF4-FFF2-40B4-BE49-F238E27FC236}">
                          <a16:creationId xmlns:a16="http://schemas.microsoft.com/office/drawing/2014/main" id="{BE1E040A-BCD6-487E-8D6B-8CCEEB441C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82" name="Rechte verbindingslijn 281">
                      <a:extLst>
                        <a:ext uri="{FF2B5EF4-FFF2-40B4-BE49-F238E27FC236}">
                          <a16:creationId xmlns:a16="http://schemas.microsoft.com/office/drawing/2014/main" id="{561A8049-80D9-4273-959E-7B2BB30A8EA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75" name="Groep 274">
                    <a:extLst>
                      <a:ext uri="{FF2B5EF4-FFF2-40B4-BE49-F238E27FC236}">
                        <a16:creationId xmlns:a16="http://schemas.microsoft.com/office/drawing/2014/main" id="{BE8ECC40-8288-4427-BF4F-3843B8AB38AF}"/>
                      </a:ext>
                    </a:extLst>
                  </p:cNvPr>
                  <p:cNvGrpSpPr/>
                  <p:nvPr userDrawn="1"/>
                </p:nvGrpSpPr>
                <p:grpSpPr>
                  <a:xfrm flipH="1">
                    <a:off x="-3310774" y="735854"/>
                    <a:ext cx="88801" cy="72568"/>
                    <a:chOff x="-2091059" y="1395403"/>
                    <a:chExt cx="157316" cy="128558"/>
                  </a:xfrm>
                </p:grpSpPr>
                <p:sp>
                  <p:nvSpPr>
                    <p:cNvPr id="276" name="Rechthoek 275">
                      <a:extLst>
                        <a:ext uri="{FF2B5EF4-FFF2-40B4-BE49-F238E27FC236}">
                          <a16:creationId xmlns:a16="http://schemas.microsoft.com/office/drawing/2014/main" id="{4C3191C2-5CA9-4CCC-A171-AFDEFCCBAB51}"/>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77" name="Pijl: punthaak 138">
                      <a:extLst>
                        <a:ext uri="{FF2B5EF4-FFF2-40B4-BE49-F238E27FC236}">
                          <a16:creationId xmlns:a16="http://schemas.microsoft.com/office/drawing/2014/main" id="{7692F1EF-156A-498C-B4CA-43570FFFE7BF}"/>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sp>
            <p:nvSpPr>
              <p:cNvPr id="270" name="Rechthoek 269">
                <a:extLst>
                  <a:ext uri="{FF2B5EF4-FFF2-40B4-BE49-F238E27FC236}">
                    <a16:creationId xmlns:a16="http://schemas.microsoft.com/office/drawing/2014/main" id="{0FA1AF6C-2339-40A7-8578-ABBF6274FEB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omhoog</a:t>
                </a:r>
              </a:p>
            </p:txBody>
          </p:sp>
          <p:sp>
            <p:nvSpPr>
              <p:cNvPr id="271" name="Rechthoek 270">
                <a:extLst>
                  <a:ext uri="{FF2B5EF4-FFF2-40B4-BE49-F238E27FC236}">
                    <a16:creationId xmlns:a16="http://schemas.microsoft.com/office/drawing/2014/main" id="{6296336B-8CBD-4091-8C9A-A794B087CA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omlaag</a:t>
                </a:r>
              </a:p>
            </p:txBody>
          </p:sp>
        </p:grpSp>
        <p:cxnSp>
          <p:nvCxnSpPr>
            <p:cNvPr id="247" name="Rechte verbindingslijn 246">
              <a:extLst>
                <a:ext uri="{FF2B5EF4-FFF2-40B4-BE49-F238E27FC236}">
                  <a16:creationId xmlns:a16="http://schemas.microsoft.com/office/drawing/2014/main" id="{8F4D6900-DB82-488F-A840-B2B5C767BC86}"/>
                </a:ext>
              </a:extLst>
            </p:cNvPr>
            <p:cNvCxnSpPr>
              <a:cxnSpLocks/>
            </p:cNvCxnSpPr>
            <p:nvPr userDrawn="1"/>
          </p:nvCxnSpPr>
          <p:spPr>
            <a:xfrm>
              <a:off x="-3419346" y="1020931"/>
              <a:ext cx="3176013" cy="0"/>
            </a:xfrm>
            <a:prstGeom prst="line">
              <a:avLst/>
            </a:prstGeom>
            <a:noFill/>
            <a:ln w="3175" cap="flat" cmpd="sng" algn="ctr">
              <a:solidFill>
                <a:srgbClr val="303E48"/>
              </a:solidFill>
              <a:prstDash val="solid"/>
            </a:ln>
            <a:effectLst/>
          </p:spPr>
        </p:cxnSp>
        <p:sp>
          <p:nvSpPr>
            <p:cNvPr id="248" name="Rechthoek 247">
              <a:extLst>
                <a:ext uri="{FF2B5EF4-FFF2-40B4-BE49-F238E27FC236}">
                  <a16:creationId xmlns:a16="http://schemas.microsoft.com/office/drawing/2014/main" id="{FFD1F973-B59A-4706-9FFD-33A704A304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249" name="Ovaal 248">
              <a:extLst>
                <a:ext uri="{FF2B5EF4-FFF2-40B4-BE49-F238E27FC236}">
                  <a16:creationId xmlns:a16="http://schemas.microsoft.com/office/drawing/2014/main" id="{C9E80D98-52CD-47CD-811C-0DE0730CD5D1}"/>
                </a:ext>
              </a:extLst>
            </p:cNvPr>
            <p:cNvSpPr/>
            <p:nvPr userDrawn="1"/>
          </p:nvSpPr>
          <p:spPr>
            <a:xfrm>
              <a:off x="-3425006" y="209106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250" name="Rechthoek 249">
              <a:extLst>
                <a:ext uri="{FF2B5EF4-FFF2-40B4-BE49-F238E27FC236}">
                  <a16:creationId xmlns:a16="http://schemas.microsoft.com/office/drawing/2014/main" id="{614EE503-9231-4337-9FAA-9FB3AA534CA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251" name="Ovaal 250">
              <a:extLst>
                <a:ext uri="{FF2B5EF4-FFF2-40B4-BE49-F238E27FC236}">
                  <a16:creationId xmlns:a16="http://schemas.microsoft.com/office/drawing/2014/main" id="{29699259-BF8B-46C6-A690-D8103C59CA51}"/>
                </a:ext>
              </a:extLst>
            </p:cNvPr>
            <p:cNvSpPr/>
            <p:nvPr userDrawn="1"/>
          </p:nvSpPr>
          <p:spPr>
            <a:xfrm>
              <a:off x="-3425006" y="24652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252" name="Rechthoek 251">
              <a:extLst>
                <a:ext uri="{FF2B5EF4-FFF2-40B4-BE49-F238E27FC236}">
                  <a16:creationId xmlns:a16="http://schemas.microsoft.com/office/drawing/2014/main" id="{44075078-B851-43D8-8575-6A940639505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sp>
          <p:nvSpPr>
            <p:cNvPr id="253" name="Ovaal 252">
              <a:extLst>
                <a:ext uri="{FF2B5EF4-FFF2-40B4-BE49-F238E27FC236}">
                  <a16:creationId xmlns:a16="http://schemas.microsoft.com/office/drawing/2014/main" id="{C4507E80-6D71-40FE-B39A-5BA71BC71D22}"/>
                </a:ext>
              </a:extLst>
            </p:cNvPr>
            <p:cNvSpPr/>
            <p:nvPr userDrawn="1"/>
          </p:nvSpPr>
          <p:spPr>
            <a:xfrm>
              <a:off x="-3425006" y="283788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4</a:t>
              </a:r>
            </a:p>
          </p:txBody>
        </p:sp>
        <p:sp>
          <p:nvSpPr>
            <p:cNvPr id="254" name="Rechthoek 253">
              <a:extLst>
                <a:ext uri="{FF2B5EF4-FFF2-40B4-BE49-F238E27FC236}">
                  <a16:creationId xmlns:a16="http://schemas.microsoft.com/office/drawing/2014/main" id="{A71A843E-1481-4D8C-8078-B9BCF3B245F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Leestekst</a:t>
              </a:r>
            </a:p>
          </p:txBody>
        </p:sp>
        <p:sp>
          <p:nvSpPr>
            <p:cNvPr id="255" name="Ovaal 254">
              <a:extLst>
                <a:ext uri="{FF2B5EF4-FFF2-40B4-BE49-F238E27FC236}">
                  <a16:creationId xmlns:a16="http://schemas.microsoft.com/office/drawing/2014/main" id="{A66CBC57-6CCB-4E5B-9123-49A7338A7108}"/>
                </a:ext>
              </a:extLst>
            </p:cNvPr>
            <p:cNvSpPr/>
            <p:nvPr userDrawn="1"/>
          </p:nvSpPr>
          <p:spPr>
            <a:xfrm>
              <a:off x="-3425006" y="3221492"/>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5</a:t>
              </a:r>
            </a:p>
          </p:txBody>
        </p:sp>
        <p:sp>
          <p:nvSpPr>
            <p:cNvPr id="256" name="Rechthoek 255">
              <a:extLst>
                <a:ext uri="{FF2B5EF4-FFF2-40B4-BE49-F238E27FC236}">
                  <a16:creationId xmlns:a16="http://schemas.microsoft.com/office/drawing/2014/main" id="{B1EAD3FC-C9D9-46EF-A19B-E2FEAD018EB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Header</a:t>
              </a:r>
            </a:p>
          </p:txBody>
        </p:sp>
        <p:sp>
          <p:nvSpPr>
            <p:cNvPr id="257" name="Rechthoek 256">
              <a:extLst>
                <a:ext uri="{FF2B5EF4-FFF2-40B4-BE49-F238E27FC236}">
                  <a16:creationId xmlns:a16="http://schemas.microsoft.com/office/drawing/2014/main" id="{42FAA852-0535-4B31-B07D-912AA33E510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zoals hierboven aangegeven, om een tekst niveau te kiezen. Kies uit:</a:t>
              </a:r>
            </a:p>
          </p:txBody>
        </p:sp>
        <p:sp>
          <p:nvSpPr>
            <p:cNvPr id="258" name="Ovaal 257">
              <a:extLst>
                <a:ext uri="{FF2B5EF4-FFF2-40B4-BE49-F238E27FC236}">
                  <a16:creationId xmlns:a16="http://schemas.microsoft.com/office/drawing/2014/main" id="{AD10CF32-A088-4AE4-9C74-C2C227F53025}"/>
                </a:ext>
              </a:extLst>
            </p:cNvPr>
            <p:cNvSpPr/>
            <p:nvPr userDrawn="1"/>
          </p:nvSpPr>
          <p:spPr>
            <a:xfrm>
              <a:off x="-3425006" y="471108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9</a:t>
              </a:r>
            </a:p>
          </p:txBody>
        </p:sp>
        <p:sp>
          <p:nvSpPr>
            <p:cNvPr id="259" name="Rechthoek 258">
              <a:extLst>
                <a:ext uri="{FF2B5EF4-FFF2-40B4-BE49-F238E27FC236}">
                  <a16:creationId xmlns:a16="http://schemas.microsoft.com/office/drawing/2014/main" id="{3FA68D94-5F15-42A5-9F6A-FB03AA2E637A}"/>
                </a:ext>
              </a:extLst>
            </p:cNvPr>
            <p:cNvSpPr/>
            <p:nvPr userDrawn="1"/>
          </p:nvSpPr>
          <p:spPr>
            <a:xfrm>
              <a:off x="-3059324" y="4711084"/>
              <a:ext cx="2823104"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None/>
                <a:tabLst/>
                <a:defRPr/>
              </a:pPr>
              <a:r>
                <a:rPr lang="nl-NL" sz="1400" kern="1200" noProof="0" dirty="0">
                  <a:solidFill>
                    <a:schemeClr val="tx1"/>
                  </a:solidFill>
                  <a:latin typeface="+mn-lt"/>
                  <a:ea typeface="+mn-ea"/>
                  <a:cs typeface="+mn-cs"/>
                </a:rPr>
                <a:t>Leestekst</a:t>
              </a:r>
            </a:p>
          </p:txBody>
        </p:sp>
      </p:grpSp>
      <p:grpSp>
        <p:nvGrpSpPr>
          <p:cNvPr id="3" name="Groep 2"/>
          <p:cNvGrpSpPr/>
          <p:nvPr userDrawn="1"/>
        </p:nvGrpSpPr>
        <p:grpSpPr>
          <a:xfrm>
            <a:off x="-3425546" y="0"/>
            <a:ext cx="3183678" cy="7187479"/>
            <a:chOff x="-3425546" y="0"/>
            <a:chExt cx="3183678" cy="7187479"/>
          </a:xfrm>
        </p:grpSpPr>
        <p:pic>
          <p:nvPicPr>
            <p:cNvPr id="2" name="Afbeelding 1">
              <a:extLst>
                <a:ext uri="{FF2B5EF4-FFF2-40B4-BE49-F238E27FC236}">
                  <a16:creationId xmlns:a16="http://schemas.microsoft.com/office/drawing/2014/main" id="{22E69C93-6188-43E1-9A95-F15710F837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66821" y="3217221"/>
              <a:ext cx="1622714" cy="917278"/>
            </a:xfrm>
            <a:prstGeom prst="rect">
              <a:avLst/>
            </a:prstGeom>
          </p:spPr>
        </p:pic>
        <p:grpSp>
          <p:nvGrpSpPr>
            <p:cNvPr id="104" name="Meer informatie">
              <a:extLst>
                <a:ext uri="{FF2B5EF4-FFF2-40B4-BE49-F238E27FC236}">
                  <a16:creationId xmlns:a16="http://schemas.microsoft.com/office/drawing/2014/main" id="{F5D5F6A4-F98C-48ED-AC3F-41A70BCBB037}"/>
                </a:ext>
              </a:extLst>
            </p:cNvPr>
            <p:cNvGrpSpPr/>
            <p:nvPr userDrawn="1"/>
          </p:nvGrpSpPr>
          <p:grpSpPr>
            <a:xfrm>
              <a:off x="-3420383" y="6244801"/>
              <a:ext cx="3178515" cy="942678"/>
              <a:chOff x="-3741486" y="3227039"/>
              <a:chExt cx="3178515" cy="942678"/>
            </a:xfrm>
          </p:grpSpPr>
          <p:sp>
            <p:nvSpPr>
              <p:cNvPr id="150" name="Freeform 101">
                <a:extLst>
                  <a:ext uri="{FF2B5EF4-FFF2-40B4-BE49-F238E27FC236}">
                    <a16:creationId xmlns:a16="http://schemas.microsoft.com/office/drawing/2014/main" id="{352769B5-645B-4F4E-A863-6CA245185DA8}"/>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151" name="Rechthoek 150">
                <a:extLst>
                  <a:ext uri="{FF2B5EF4-FFF2-40B4-BE49-F238E27FC236}">
                    <a16:creationId xmlns:a16="http://schemas.microsoft.com/office/drawing/2014/main" id="{DF04DCA2-1CE8-4921-BAF7-9AB7F1DB7477}"/>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52" name="Rechte verbindingslijn 151">
                <a:extLst>
                  <a:ext uri="{FF2B5EF4-FFF2-40B4-BE49-F238E27FC236}">
                    <a16:creationId xmlns:a16="http://schemas.microsoft.com/office/drawing/2014/main" id="{CA4E6A65-CC26-4AEC-AB4F-D891A517C34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cxnSp>
            <p:nvCxnSpPr>
              <p:cNvPr id="334" name="Rechte verbindingslijn 333">
                <a:extLst>
                  <a:ext uri="{FF2B5EF4-FFF2-40B4-BE49-F238E27FC236}">
                    <a16:creationId xmlns:a16="http://schemas.microsoft.com/office/drawing/2014/main" id="{CA4E6A65-CC26-4AEC-AB4F-D891A517C341}"/>
                  </a:ext>
                </a:extLst>
              </p:cNvPr>
              <p:cNvCxnSpPr>
                <a:cxnSpLocks/>
              </p:cNvCxnSpPr>
              <p:nvPr userDrawn="1"/>
            </p:nvCxnSpPr>
            <p:spPr>
              <a:xfrm>
                <a:off x="-3740987" y="3227039"/>
                <a:ext cx="3178016" cy="0"/>
              </a:xfrm>
              <a:prstGeom prst="line">
                <a:avLst/>
              </a:prstGeom>
              <a:noFill/>
              <a:ln w="3175" cap="flat" cmpd="sng" algn="ctr">
                <a:solidFill>
                  <a:schemeClr val="accent1"/>
                </a:solidFill>
                <a:prstDash val="solid"/>
              </a:ln>
              <a:effectLst/>
            </p:spPr>
          </p:cxnSp>
        </p:grpSp>
        <p:sp>
          <p:nvSpPr>
            <p:cNvPr id="105" name="Rechthoek 104">
              <a:extLst>
                <a:ext uri="{FF2B5EF4-FFF2-40B4-BE49-F238E27FC236}">
                  <a16:creationId xmlns:a16="http://schemas.microsoft.com/office/drawing/2014/main" id="{71F90750-719A-4457-8B74-B13A0B1EDEAF}"/>
                </a:ext>
              </a:extLst>
            </p:cNvPr>
            <p:cNvSpPr/>
            <p:nvPr userDrawn="1"/>
          </p:nvSpPr>
          <p:spPr>
            <a:xfrm>
              <a:off x="-3419885"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lumMod val="50000"/>
                    </a:schemeClr>
                  </a:solidFill>
                  <a:effectLst/>
                  <a:uLnTx/>
                  <a:uFillTx/>
                  <a:latin typeface="+mj-lt"/>
                  <a:cs typeface="Segoe UI Light" panose="020B0502040204020203" pitchFamily="34" charset="0"/>
                </a:rPr>
                <a:t>Afbeelding invoegen/veranderen</a:t>
              </a:r>
            </a:p>
          </p:txBody>
        </p:sp>
        <p:sp>
          <p:nvSpPr>
            <p:cNvPr id="106" name="Ovaal 105">
              <a:extLst>
                <a:ext uri="{FF2B5EF4-FFF2-40B4-BE49-F238E27FC236}">
                  <a16:creationId xmlns:a16="http://schemas.microsoft.com/office/drawing/2014/main" id="{9A6FFEDE-63E6-45FA-81F4-3ACD1476B08B}"/>
                </a:ext>
              </a:extLst>
            </p:cNvPr>
            <p:cNvSpPr/>
            <p:nvPr userDrawn="1"/>
          </p:nvSpPr>
          <p:spPr>
            <a:xfrm>
              <a:off x="-3425546" y="366490"/>
              <a:ext cx="260914" cy="259683"/>
            </a:xfrm>
            <a:prstGeom prst="ellipse">
              <a:avLst/>
            </a:prstGeom>
            <a:solidFill>
              <a:schemeClr val="accent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7" name="Rechte verbindingslijn 106">
              <a:extLst>
                <a:ext uri="{FF2B5EF4-FFF2-40B4-BE49-F238E27FC236}">
                  <a16:creationId xmlns:a16="http://schemas.microsoft.com/office/drawing/2014/main" id="{146D23E1-4097-462F-A142-BACD91899329}"/>
                </a:ext>
              </a:extLst>
            </p:cNvPr>
            <p:cNvCxnSpPr>
              <a:cxnSpLocks/>
            </p:cNvCxnSpPr>
            <p:nvPr userDrawn="1"/>
          </p:nvCxnSpPr>
          <p:spPr>
            <a:xfrm>
              <a:off x="-3419886" y="241635"/>
              <a:ext cx="3178017" cy="0"/>
            </a:xfrm>
            <a:prstGeom prst="line">
              <a:avLst/>
            </a:prstGeom>
            <a:noFill/>
            <a:ln w="3175" cap="flat" cmpd="sng" algn="ctr">
              <a:solidFill>
                <a:schemeClr val="accent1"/>
              </a:solidFill>
              <a:prstDash val="solid"/>
            </a:ln>
            <a:effectLst/>
          </p:spPr>
        </p:cxnSp>
        <p:cxnSp>
          <p:nvCxnSpPr>
            <p:cNvPr id="108" name="Rechte verbindingslijn 107">
              <a:extLst>
                <a:ext uri="{FF2B5EF4-FFF2-40B4-BE49-F238E27FC236}">
                  <a16:creationId xmlns:a16="http://schemas.microsoft.com/office/drawing/2014/main" id="{B625B76D-A24D-4C8D-9F8C-5026808C7C27}"/>
                </a:ext>
              </a:extLst>
            </p:cNvPr>
            <p:cNvCxnSpPr>
              <a:cxnSpLocks/>
            </p:cNvCxnSpPr>
            <p:nvPr userDrawn="1"/>
          </p:nvCxnSpPr>
          <p:spPr>
            <a:xfrm>
              <a:off x="-3419886" y="1577933"/>
              <a:ext cx="3178017" cy="0"/>
            </a:xfrm>
            <a:prstGeom prst="line">
              <a:avLst/>
            </a:prstGeom>
            <a:noFill/>
            <a:ln w="3175" cap="flat" cmpd="sng" algn="ctr">
              <a:solidFill>
                <a:schemeClr val="accent1"/>
              </a:solidFill>
              <a:prstDash val="solid"/>
            </a:ln>
            <a:effectLst/>
          </p:spPr>
        </p:cxnSp>
        <p:sp>
          <p:nvSpPr>
            <p:cNvPr id="109" name="Rechthoek 108">
              <a:extLst>
                <a:ext uri="{FF2B5EF4-FFF2-40B4-BE49-F238E27FC236}">
                  <a16:creationId xmlns:a16="http://schemas.microsoft.com/office/drawing/2014/main" id="{84C8B286-65BC-4E35-94B0-555637EF5CDD}"/>
                </a:ext>
              </a:extLst>
            </p:cNvPr>
            <p:cNvSpPr/>
            <p:nvPr userDrawn="1"/>
          </p:nvSpPr>
          <p:spPr>
            <a:xfrm>
              <a:off x="-3059865"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0" name="Rechte verbindingslijn 109">
              <a:extLst>
                <a:ext uri="{FF2B5EF4-FFF2-40B4-BE49-F238E27FC236}">
                  <a16:creationId xmlns:a16="http://schemas.microsoft.com/office/drawing/2014/main" id="{39D2D903-EEAC-49E1-9AF9-0810398E96C9}"/>
                </a:ext>
              </a:extLst>
            </p:cNvPr>
            <p:cNvCxnSpPr>
              <a:cxnSpLocks/>
            </p:cNvCxnSpPr>
            <p:nvPr userDrawn="1"/>
          </p:nvCxnSpPr>
          <p:spPr>
            <a:xfrm>
              <a:off x="-3419886" y="4327957"/>
              <a:ext cx="3178017" cy="0"/>
            </a:xfrm>
            <a:prstGeom prst="line">
              <a:avLst/>
            </a:prstGeom>
            <a:noFill/>
            <a:ln w="3175" cap="flat" cmpd="sng" algn="ctr">
              <a:solidFill>
                <a:schemeClr val="accent1"/>
              </a:solidFill>
              <a:prstDash val="solid"/>
            </a:ln>
            <a:effectLst/>
          </p:spPr>
        </p:cxnSp>
        <p:sp>
          <p:nvSpPr>
            <p:cNvPr id="111" name="Ovaal 110">
              <a:extLst>
                <a:ext uri="{FF2B5EF4-FFF2-40B4-BE49-F238E27FC236}">
                  <a16:creationId xmlns:a16="http://schemas.microsoft.com/office/drawing/2014/main" id="{9CF2E2C7-6DF5-45A7-A48A-45AFC97807E9}"/>
                </a:ext>
              </a:extLst>
            </p:cNvPr>
            <p:cNvSpPr/>
            <p:nvPr userDrawn="1"/>
          </p:nvSpPr>
          <p:spPr>
            <a:xfrm>
              <a:off x="-3425546" y="1706398"/>
              <a:ext cx="260914" cy="259683"/>
            </a:xfrm>
            <a:prstGeom prst="ellipse">
              <a:avLst/>
            </a:prstGeom>
            <a:solidFill>
              <a:schemeClr val="accent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12" name="Rechthoek 111">
              <a:extLst>
                <a:ext uri="{FF2B5EF4-FFF2-40B4-BE49-F238E27FC236}">
                  <a16:creationId xmlns:a16="http://schemas.microsoft.com/office/drawing/2014/main" id="{A4759079-37C0-4EF8-B9CF-4B5BAAF284BA}"/>
                </a:ext>
              </a:extLst>
            </p:cNvPr>
            <p:cNvSpPr/>
            <p:nvPr userDrawn="1"/>
          </p:nvSpPr>
          <p:spPr>
            <a:xfrm>
              <a:off x="-3059865"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13" name="Groep 112">
              <a:extLst>
                <a:ext uri="{FF2B5EF4-FFF2-40B4-BE49-F238E27FC236}">
                  <a16:creationId xmlns:a16="http://schemas.microsoft.com/office/drawing/2014/main" id="{83D48669-BF8C-4910-8F84-783BFBF70C29}"/>
                </a:ext>
              </a:extLst>
            </p:cNvPr>
            <p:cNvGrpSpPr/>
            <p:nvPr userDrawn="1"/>
          </p:nvGrpSpPr>
          <p:grpSpPr>
            <a:xfrm>
              <a:off x="-3059865" y="2184550"/>
              <a:ext cx="825500" cy="209550"/>
              <a:chOff x="13504624" y="2482850"/>
              <a:chExt cx="825500" cy="209550"/>
            </a:xfrm>
          </p:grpSpPr>
          <p:sp>
            <p:nvSpPr>
              <p:cNvPr id="147" name="Rechthoek 146">
                <a:extLst>
                  <a:ext uri="{FF2B5EF4-FFF2-40B4-BE49-F238E27FC236}">
                    <a16:creationId xmlns:a16="http://schemas.microsoft.com/office/drawing/2014/main" id="{9836C451-3822-4BE3-A3E9-5E517095DFE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48" name="Rechte verbindingslijn 147">
                <a:extLst>
                  <a:ext uri="{FF2B5EF4-FFF2-40B4-BE49-F238E27FC236}">
                    <a16:creationId xmlns:a16="http://schemas.microsoft.com/office/drawing/2014/main" id="{F7B708C2-7D22-47D1-9EBE-AB726DC48FF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9" name="Gelijkbenige driehoek 148">
                <a:extLst>
                  <a:ext uri="{FF2B5EF4-FFF2-40B4-BE49-F238E27FC236}">
                    <a16:creationId xmlns:a16="http://schemas.microsoft.com/office/drawing/2014/main" id="{6D757D3C-461F-4DE9-9B08-36C824D8639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14" name="Groep 113">
              <a:extLst>
                <a:ext uri="{FF2B5EF4-FFF2-40B4-BE49-F238E27FC236}">
                  <a16:creationId xmlns:a16="http://schemas.microsoft.com/office/drawing/2014/main" id="{66966C22-8396-436F-BB53-BDF5379ED138}"/>
                </a:ext>
              </a:extLst>
            </p:cNvPr>
            <p:cNvGrpSpPr/>
            <p:nvPr userDrawn="1"/>
          </p:nvGrpSpPr>
          <p:grpSpPr>
            <a:xfrm>
              <a:off x="-3059865" y="1141626"/>
              <a:ext cx="294789" cy="318834"/>
              <a:chOff x="14466489" y="1001522"/>
              <a:chExt cx="290627" cy="314333"/>
            </a:xfrm>
          </p:grpSpPr>
          <p:sp>
            <p:nvSpPr>
              <p:cNvPr id="141" name="Rechthoek 140">
                <a:extLst>
                  <a:ext uri="{FF2B5EF4-FFF2-40B4-BE49-F238E27FC236}">
                    <a16:creationId xmlns:a16="http://schemas.microsoft.com/office/drawing/2014/main" id="{E30EB208-5B61-4193-813B-D1298A4C5402}"/>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42" name="Ovaal 141">
                <a:extLst>
                  <a:ext uri="{FF2B5EF4-FFF2-40B4-BE49-F238E27FC236}">
                    <a16:creationId xmlns:a16="http://schemas.microsoft.com/office/drawing/2014/main" id="{593DB93E-97A2-4824-8EF2-902A03B932B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43" name="Vrije vorm: vorm 244">
                <a:extLst>
                  <a:ext uri="{FF2B5EF4-FFF2-40B4-BE49-F238E27FC236}">
                    <a16:creationId xmlns:a16="http://schemas.microsoft.com/office/drawing/2014/main" id="{D05585D0-B125-4BE5-9E67-73F49B9EC77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44" name="Rechthoek: afgeronde hoeken 245">
                <a:extLst>
                  <a:ext uri="{FF2B5EF4-FFF2-40B4-BE49-F238E27FC236}">
                    <a16:creationId xmlns:a16="http://schemas.microsoft.com/office/drawing/2014/main" id="{84D71F15-9641-4F3D-8FD2-74E9FC320BA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45" name="Rechte verbindingslijn 144">
                <a:extLst>
                  <a:ext uri="{FF2B5EF4-FFF2-40B4-BE49-F238E27FC236}">
                    <a16:creationId xmlns:a16="http://schemas.microsoft.com/office/drawing/2014/main" id="{27161214-6CD0-4A19-B007-E42DAE7A408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Rechte verbindingslijn 145">
                <a:extLst>
                  <a:ext uri="{FF2B5EF4-FFF2-40B4-BE49-F238E27FC236}">
                    <a16:creationId xmlns:a16="http://schemas.microsoft.com/office/drawing/2014/main" id="{D1B032E0-E2FD-4D01-9ECF-B3A3003D4772}"/>
                  </a:ext>
                </a:extLst>
              </p:cNvPr>
              <p:cNvCxnSpPr>
                <a:cxnSpLocks/>
                <a:stCxn id="14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15" name="Ovaal 114">
              <a:extLst>
                <a:ext uri="{FF2B5EF4-FFF2-40B4-BE49-F238E27FC236}">
                  <a16:creationId xmlns:a16="http://schemas.microsoft.com/office/drawing/2014/main" id="{441B4703-859B-49B5-A0C1-06CCA43C7BA9}"/>
                </a:ext>
              </a:extLst>
            </p:cNvPr>
            <p:cNvSpPr/>
            <p:nvPr userDrawn="1"/>
          </p:nvSpPr>
          <p:spPr>
            <a:xfrm>
              <a:off x="-3425546" y="2617951"/>
              <a:ext cx="260914" cy="259683"/>
            </a:xfrm>
            <a:prstGeom prst="ellipse">
              <a:avLst/>
            </a:prstGeom>
            <a:solidFill>
              <a:schemeClr val="accent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6" name="Rechthoek 115">
              <a:extLst>
                <a:ext uri="{FF2B5EF4-FFF2-40B4-BE49-F238E27FC236}">
                  <a16:creationId xmlns:a16="http://schemas.microsoft.com/office/drawing/2014/main" id="{8D942CA8-795A-4FD3-BA47-EF75DDE602AB}"/>
                </a:ext>
              </a:extLst>
            </p:cNvPr>
            <p:cNvSpPr/>
            <p:nvPr userDrawn="1"/>
          </p:nvSpPr>
          <p:spPr>
            <a:xfrm>
              <a:off x="-3059864" y="2684015"/>
              <a:ext cx="2817996"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miniatuurweergave van de dia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7" name="Rechte verbindingslijn 116">
              <a:extLst>
                <a:ext uri="{FF2B5EF4-FFF2-40B4-BE49-F238E27FC236}">
                  <a16:creationId xmlns:a16="http://schemas.microsoft.com/office/drawing/2014/main" id="{CEC6378E-161E-41C6-B620-91CBAC4A60FE}"/>
                </a:ext>
              </a:extLst>
            </p:cNvPr>
            <p:cNvCxnSpPr>
              <a:cxnSpLocks/>
            </p:cNvCxnSpPr>
            <p:nvPr userDrawn="1"/>
          </p:nvCxnSpPr>
          <p:spPr>
            <a:xfrm>
              <a:off x="-3419886" y="2499789"/>
              <a:ext cx="3178017" cy="0"/>
            </a:xfrm>
            <a:prstGeom prst="line">
              <a:avLst/>
            </a:prstGeom>
            <a:noFill/>
            <a:ln w="3175" cap="flat" cmpd="sng" algn="ctr">
              <a:solidFill>
                <a:schemeClr val="accent1"/>
              </a:solidFill>
              <a:prstDash val="solid"/>
            </a:ln>
            <a:effectLst/>
          </p:spPr>
        </p:cxnSp>
        <p:grpSp>
          <p:nvGrpSpPr>
            <p:cNvPr id="119" name="Groep 118">
              <a:extLst>
                <a:ext uri="{FF2B5EF4-FFF2-40B4-BE49-F238E27FC236}">
                  <a16:creationId xmlns:a16="http://schemas.microsoft.com/office/drawing/2014/main" id="{5D78873F-D4E1-4A7C-84B7-A0A301A85BB9}"/>
                </a:ext>
              </a:extLst>
            </p:cNvPr>
            <p:cNvGrpSpPr/>
            <p:nvPr userDrawn="1"/>
          </p:nvGrpSpPr>
          <p:grpSpPr>
            <a:xfrm>
              <a:off x="-2203080" y="3535184"/>
              <a:ext cx="1195723" cy="678267"/>
              <a:chOff x="12757284" y="3224292"/>
              <a:chExt cx="1195723" cy="678267"/>
            </a:xfrm>
          </p:grpSpPr>
          <p:sp>
            <p:nvSpPr>
              <p:cNvPr id="120" name="Rechthoek 119">
                <a:extLst>
                  <a:ext uri="{FF2B5EF4-FFF2-40B4-BE49-F238E27FC236}">
                    <a16:creationId xmlns:a16="http://schemas.microsoft.com/office/drawing/2014/main" id="{12FF8C92-B1B8-4A78-84DA-07FC90955C70}"/>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21" name="Rechthoek 120">
                <a:extLst>
                  <a:ext uri="{FF2B5EF4-FFF2-40B4-BE49-F238E27FC236}">
                    <a16:creationId xmlns:a16="http://schemas.microsoft.com/office/drawing/2014/main" id="{A6990736-71AE-4AFB-91F7-6A33AA1F3119}"/>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22" name="Groep 121">
                <a:extLst>
                  <a:ext uri="{FF2B5EF4-FFF2-40B4-BE49-F238E27FC236}">
                    <a16:creationId xmlns:a16="http://schemas.microsoft.com/office/drawing/2014/main" id="{DCEA6419-FF39-4CF9-9697-B28824D3E5A1}"/>
                  </a:ext>
                </a:extLst>
              </p:cNvPr>
              <p:cNvGrpSpPr/>
              <p:nvPr userDrawn="1"/>
            </p:nvGrpSpPr>
            <p:grpSpPr>
              <a:xfrm>
                <a:off x="12839234" y="3289794"/>
                <a:ext cx="155951" cy="131922"/>
                <a:chOff x="12968836" y="3354170"/>
                <a:chExt cx="404806" cy="342433"/>
              </a:xfrm>
            </p:grpSpPr>
            <p:sp>
              <p:nvSpPr>
                <p:cNvPr id="135" name="Rechthoek: afgeronde hoeken 236">
                  <a:extLst>
                    <a:ext uri="{FF2B5EF4-FFF2-40B4-BE49-F238E27FC236}">
                      <a16:creationId xmlns:a16="http://schemas.microsoft.com/office/drawing/2014/main" id="{87775762-1100-4EDB-8916-1F22F638354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6" name="Rechthoek 135">
                  <a:extLst>
                    <a:ext uri="{FF2B5EF4-FFF2-40B4-BE49-F238E27FC236}">
                      <a16:creationId xmlns:a16="http://schemas.microsoft.com/office/drawing/2014/main" id="{50153147-2563-433A-9D46-CB3399737CA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7" name="Rechthoek 136">
                  <a:extLst>
                    <a:ext uri="{FF2B5EF4-FFF2-40B4-BE49-F238E27FC236}">
                      <a16:creationId xmlns:a16="http://schemas.microsoft.com/office/drawing/2014/main" id="{D84895D0-495C-4C5A-910D-2E298425255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8" name="Rechthoek 137">
                  <a:extLst>
                    <a:ext uri="{FF2B5EF4-FFF2-40B4-BE49-F238E27FC236}">
                      <a16:creationId xmlns:a16="http://schemas.microsoft.com/office/drawing/2014/main" id="{66F85D97-A6A3-4233-82EE-B66B313FB91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9" name="Rechthoek 138">
                  <a:extLst>
                    <a:ext uri="{FF2B5EF4-FFF2-40B4-BE49-F238E27FC236}">
                      <a16:creationId xmlns:a16="http://schemas.microsoft.com/office/drawing/2014/main" id="{679C44AC-FB70-472A-B95B-99BD1BF0DEE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40" name="Rechthoek 139">
                  <a:extLst>
                    <a:ext uri="{FF2B5EF4-FFF2-40B4-BE49-F238E27FC236}">
                      <a16:creationId xmlns:a16="http://schemas.microsoft.com/office/drawing/2014/main" id="{4B10A516-E515-43C7-A9A5-E74743F4A7B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23" name="Groep 122">
                <a:extLst>
                  <a:ext uri="{FF2B5EF4-FFF2-40B4-BE49-F238E27FC236}">
                    <a16:creationId xmlns:a16="http://schemas.microsoft.com/office/drawing/2014/main" id="{BC36F346-7042-4B8F-A13C-339FA77216B4}"/>
                  </a:ext>
                </a:extLst>
              </p:cNvPr>
              <p:cNvGrpSpPr/>
              <p:nvPr userDrawn="1"/>
            </p:nvGrpSpPr>
            <p:grpSpPr>
              <a:xfrm>
                <a:off x="12819679" y="3589117"/>
                <a:ext cx="166739" cy="218963"/>
                <a:chOff x="12940828" y="3950597"/>
                <a:chExt cx="432813" cy="568367"/>
              </a:xfrm>
            </p:grpSpPr>
            <p:grpSp>
              <p:nvGrpSpPr>
                <p:cNvPr id="127" name="Groep 126">
                  <a:extLst>
                    <a:ext uri="{FF2B5EF4-FFF2-40B4-BE49-F238E27FC236}">
                      <a16:creationId xmlns:a16="http://schemas.microsoft.com/office/drawing/2014/main" id="{C6158FF2-E658-4F3A-9882-2E9A553C3F0A}"/>
                    </a:ext>
                  </a:extLst>
                </p:cNvPr>
                <p:cNvGrpSpPr/>
                <p:nvPr userDrawn="1"/>
              </p:nvGrpSpPr>
              <p:grpSpPr>
                <a:xfrm>
                  <a:off x="13000382" y="4006891"/>
                  <a:ext cx="373259" cy="315747"/>
                  <a:chOff x="12968836" y="3354170"/>
                  <a:chExt cx="404806" cy="342433"/>
                </a:xfrm>
              </p:grpSpPr>
              <p:sp>
                <p:nvSpPr>
                  <p:cNvPr id="129" name="Rechthoek: afgeronde hoeken 228">
                    <a:extLst>
                      <a:ext uri="{FF2B5EF4-FFF2-40B4-BE49-F238E27FC236}">
                        <a16:creationId xmlns:a16="http://schemas.microsoft.com/office/drawing/2014/main" id="{0051FE21-6B9D-4EB9-8004-A686D389E08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C3FDE089-4A51-4D13-8FB4-77A3928E20D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1" name="Rechthoek 130">
                    <a:extLst>
                      <a:ext uri="{FF2B5EF4-FFF2-40B4-BE49-F238E27FC236}">
                        <a16:creationId xmlns:a16="http://schemas.microsoft.com/office/drawing/2014/main" id="{5927E3D6-069F-48D3-8BD4-FC8B94ED53C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2" name="Rechthoek 131">
                    <a:extLst>
                      <a:ext uri="{FF2B5EF4-FFF2-40B4-BE49-F238E27FC236}">
                        <a16:creationId xmlns:a16="http://schemas.microsoft.com/office/drawing/2014/main" id="{D112FB3F-596B-4E68-A7DF-8D7A6700656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3" name="Rechthoek 132">
                    <a:extLst>
                      <a:ext uri="{FF2B5EF4-FFF2-40B4-BE49-F238E27FC236}">
                        <a16:creationId xmlns:a16="http://schemas.microsoft.com/office/drawing/2014/main" id="{E7865F4C-830D-42BB-8975-0D21CE7389C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4" name="Rechthoek 133">
                    <a:extLst>
                      <a:ext uri="{FF2B5EF4-FFF2-40B4-BE49-F238E27FC236}">
                        <a16:creationId xmlns:a16="http://schemas.microsoft.com/office/drawing/2014/main" id="{27DFA97D-5D82-4EF9-A9DB-CD253042A84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128" name="Boog 127">
                  <a:extLst>
                    <a:ext uri="{FF2B5EF4-FFF2-40B4-BE49-F238E27FC236}">
                      <a16:creationId xmlns:a16="http://schemas.microsoft.com/office/drawing/2014/main" id="{823016FC-D952-4C6E-93BD-3A5F169DDD0A}"/>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124" name="Tekstvak 123">
                <a:extLst>
                  <a:ext uri="{FF2B5EF4-FFF2-40B4-BE49-F238E27FC236}">
                    <a16:creationId xmlns:a16="http://schemas.microsoft.com/office/drawing/2014/main" id="{867857DE-4FDC-4B9D-97BC-338B2AF50F8A}"/>
                  </a:ext>
                </a:extLst>
              </p:cNvPr>
              <p:cNvSpPr txBox="1"/>
              <p:nvPr userDrawn="1"/>
            </p:nvSpPr>
            <p:spPr>
              <a:xfrm>
                <a:off x="12997648" y="326340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125" name="Tekstvak 124">
                <a:extLst>
                  <a:ext uri="{FF2B5EF4-FFF2-40B4-BE49-F238E27FC236}">
                    <a16:creationId xmlns:a16="http://schemas.microsoft.com/office/drawing/2014/main" id="{A8D95722-2A45-4695-B0FA-6D490E68316D}"/>
                  </a:ext>
                </a:extLst>
              </p:cNvPr>
              <p:cNvSpPr txBox="1"/>
              <p:nvPr userDrawn="1"/>
            </p:nvSpPr>
            <p:spPr>
              <a:xfrm>
                <a:off x="12984219" y="358452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126" name="Picture 3">
                <a:extLst>
                  <a:ext uri="{FF2B5EF4-FFF2-40B4-BE49-F238E27FC236}">
                    <a16:creationId xmlns:a16="http://schemas.microsoft.com/office/drawing/2014/main" id="{CAFBD632-D421-40BC-88FF-0C619883800F}"/>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3809921" y="367122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15" name="Ovaal 314">
              <a:extLst>
                <a:ext uri="{FF2B5EF4-FFF2-40B4-BE49-F238E27FC236}">
                  <a16:creationId xmlns:a16="http://schemas.microsoft.com/office/drawing/2014/main" id="{877D76E1-3D69-48A3-BEDA-17DDF4F8BD66}"/>
                </a:ext>
              </a:extLst>
            </p:cNvPr>
            <p:cNvSpPr/>
            <p:nvPr userDrawn="1"/>
          </p:nvSpPr>
          <p:spPr>
            <a:xfrm>
              <a:off x="-3425546" y="4447103"/>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4</a:t>
              </a:r>
            </a:p>
          </p:txBody>
        </p:sp>
        <p:sp>
          <p:nvSpPr>
            <p:cNvPr id="316" name="Rechthoek 315">
              <a:extLst>
                <a:ext uri="{FF2B5EF4-FFF2-40B4-BE49-F238E27FC236}">
                  <a16:creationId xmlns:a16="http://schemas.microsoft.com/office/drawing/2014/main" id="{6AF62B62-92BD-44E4-9430-78697451AC40}"/>
                </a:ext>
              </a:extLst>
            </p:cNvPr>
            <p:cNvSpPr/>
            <p:nvPr userDrawn="1"/>
          </p:nvSpPr>
          <p:spPr>
            <a:xfrm>
              <a:off x="-3059864" y="4513166"/>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Om de afbeelding te schalen of bij te snijden, ga naar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‘Hulpmiddelen voor afbeeldingen - Opmaak’</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en klik op de knop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‘Bijsnijden’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grpSp>
          <p:nvGrpSpPr>
            <p:cNvPr id="317" name="Groep 316">
              <a:extLst>
                <a:ext uri="{FF2B5EF4-FFF2-40B4-BE49-F238E27FC236}">
                  <a16:creationId xmlns:a16="http://schemas.microsoft.com/office/drawing/2014/main" id="{DA7088AB-A954-4FF5-BB37-B5BC4BD87C86}"/>
                </a:ext>
              </a:extLst>
            </p:cNvPr>
            <p:cNvGrpSpPr/>
            <p:nvPr userDrawn="1"/>
          </p:nvGrpSpPr>
          <p:grpSpPr>
            <a:xfrm>
              <a:off x="-3120633" y="5530310"/>
              <a:ext cx="514284" cy="612918"/>
              <a:chOff x="12682980" y="3403241"/>
              <a:chExt cx="622284" cy="741632"/>
            </a:xfrm>
          </p:grpSpPr>
          <p:grpSp>
            <p:nvGrpSpPr>
              <p:cNvPr id="318" name="Groep 317">
                <a:extLst>
                  <a:ext uri="{FF2B5EF4-FFF2-40B4-BE49-F238E27FC236}">
                    <a16:creationId xmlns:a16="http://schemas.microsoft.com/office/drawing/2014/main" id="{CF051D8B-6F27-4ED0-81B9-7B9881245199}"/>
                  </a:ext>
                </a:extLst>
              </p:cNvPr>
              <p:cNvGrpSpPr/>
              <p:nvPr userDrawn="1"/>
            </p:nvGrpSpPr>
            <p:grpSpPr>
              <a:xfrm>
                <a:off x="12771568" y="3403241"/>
                <a:ext cx="467138" cy="448489"/>
                <a:chOff x="12782195" y="3403241"/>
                <a:chExt cx="467138" cy="448489"/>
              </a:xfrm>
            </p:grpSpPr>
            <p:grpSp>
              <p:nvGrpSpPr>
                <p:cNvPr id="321" name="Groep 320">
                  <a:extLst>
                    <a:ext uri="{FF2B5EF4-FFF2-40B4-BE49-F238E27FC236}">
                      <a16:creationId xmlns:a16="http://schemas.microsoft.com/office/drawing/2014/main" id="{D6CDB219-DE6E-4288-9342-3CD31DECF090}"/>
                    </a:ext>
                  </a:extLst>
                </p:cNvPr>
                <p:cNvGrpSpPr/>
                <p:nvPr userDrawn="1"/>
              </p:nvGrpSpPr>
              <p:grpSpPr>
                <a:xfrm>
                  <a:off x="12782195" y="3403241"/>
                  <a:ext cx="412967" cy="393907"/>
                  <a:chOff x="13554906" y="3320109"/>
                  <a:chExt cx="443906" cy="423419"/>
                </a:xfrm>
              </p:grpSpPr>
              <p:grpSp>
                <p:nvGrpSpPr>
                  <p:cNvPr id="328" name="Groep 327">
                    <a:extLst>
                      <a:ext uri="{FF2B5EF4-FFF2-40B4-BE49-F238E27FC236}">
                        <a16:creationId xmlns:a16="http://schemas.microsoft.com/office/drawing/2014/main" id="{1139F09E-5F3F-47D7-8B9C-B3F2AC88382D}"/>
                      </a:ext>
                    </a:extLst>
                  </p:cNvPr>
                  <p:cNvGrpSpPr/>
                  <p:nvPr userDrawn="1"/>
                </p:nvGrpSpPr>
                <p:grpSpPr>
                  <a:xfrm>
                    <a:off x="13554906" y="3320109"/>
                    <a:ext cx="443906" cy="423419"/>
                    <a:chOff x="12909684" y="1276143"/>
                    <a:chExt cx="443906" cy="423419"/>
                  </a:xfrm>
                </p:grpSpPr>
                <p:sp>
                  <p:nvSpPr>
                    <p:cNvPr id="331" name="Rechthoek 330">
                      <a:extLst>
                        <a:ext uri="{FF2B5EF4-FFF2-40B4-BE49-F238E27FC236}">
                          <a16:creationId xmlns:a16="http://schemas.microsoft.com/office/drawing/2014/main" id="{29821AEC-4DBB-4BF3-B85F-A2110C20CF45}"/>
                        </a:ext>
                      </a:extLst>
                    </p:cNvPr>
                    <p:cNvSpPr/>
                    <p:nvPr userDrawn="1"/>
                  </p:nvSpPr>
                  <p:spPr>
                    <a:xfrm>
                      <a:off x="12918700" y="1285262"/>
                      <a:ext cx="434890" cy="414300"/>
                    </a:xfrm>
                    <a:prstGeom prst="rect">
                      <a:avLst/>
                    </a:prstGeom>
                    <a:noFill/>
                    <a:ln w="12700" cap="flat" cmpd="sng" algn="ctr">
                      <a:solidFill>
                        <a:srgbClr val="818181"/>
                      </a:solidFill>
                      <a:prstDash val="dash"/>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2" name="Rechthoek 331">
                      <a:extLst>
                        <a:ext uri="{FF2B5EF4-FFF2-40B4-BE49-F238E27FC236}">
                          <a16:creationId xmlns:a16="http://schemas.microsoft.com/office/drawing/2014/main" id="{345EF63F-A2EE-43EB-AF6B-EFEB37C3F383}"/>
                        </a:ext>
                      </a:extLst>
                    </p:cNvPr>
                    <p:cNvSpPr/>
                    <p:nvPr userDrawn="1"/>
                  </p:nvSpPr>
                  <p:spPr>
                    <a:xfrm>
                      <a:off x="12909684" y="1276143"/>
                      <a:ext cx="261629" cy="257807"/>
                    </a:xfrm>
                    <a:prstGeom prst="rect">
                      <a:avLst/>
                    </a:prstGeom>
                    <a:solidFill>
                      <a:sysClr val="window" lastClr="FFFFFF"/>
                    </a:solidFill>
                    <a:ln w="12700" cap="flat" cmpd="sng" algn="ctr">
                      <a:solidFill>
                        <a:srgbClr val="818181"/>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3" name="Ovaal 332">
                      <a:extLst>
                        <a:ext uri="{FF2B5EF4-FFF2-40B4-BE49-F238E27FC236}">
                          <a16:creationId xmlns:a16="http://schemas.microsoft.com/office/drawing/2014/main" id="{4DBB6B96-6E07-43A4-A7F3-624959F01037}"/>
                        </a:ext>
                      </a:extLst>
                    </p:cNvPr>
                    <p:cNvSpPr/>
                    <p:nvPr userDrawn="1"/>
                  </p:nvSpPr>
                  <p:spPr>
                    <a:xfrm>
                      <a:off x="13069071" y="1308711"/>
                      <a:ext cx="72188" cy="72188"/>
                    </a:xfrm>
                    <a:prstGeom prst="ellipse">
                      <a:avLst/>
                    </a:prstGeom>
                    <a:solidFill>
                      <a:srgbClr val="ECC679"/>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pic>
                <p:nvPicPr>
                  <p:cNvPr id="329" name="Afbeelding 328">
                    <a:extLst>
                      <a:ext uri="{FF2B5EF4-FFF2-40B4-BE49-F238E27FC236}">
                        <a16:creationId xmlns:a16="http://schemas.microsoft.com/office/drawing/2014/main" id="{0FFED013-1D85-41FE-9CD9-4AD9D07C930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330" name="Afbeelding 329">
                    <a:extLst>
                      <a:ext uri="{FF2B5EF4-FFF2-40B4-BE49-F238E27FC236}">
                        <a16:creationId xmlns:a16="http://schemas.microsoft.com/office/drawing/2014/main" id="{A540428A-8422-4510-90C3-93F69F72D93E}"/>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322" name="Groep 321">
                  <a:extLst>
                    <a:ext uri="{FF2B5EF4-FFF2-40B4-BE49-F238E27FC236}">
                      <a16:creationId xmlns:a16="http://schemas.microsoft.com/office/drawing/2014/main" id="{38A124B1-CF52-4CBD-9633-BA6CA8B7E1DA}"/>
                    </a:ext>
                  </a:extLst>
                </p:cNvPr>
                <p:cNvGrpSpPr/>
                <p:nvPr userDrawn="1"/>
              </p:nvGrpSpPr>
              <p:grpSpPr>
                <a:xfrm>
                  <a:off x="13103513" y="3705268"/>
                  <a:ext cx="145820" cy="146462"/>
                  <a:chOff x="13096169" y="3602278"/>
                  <a:chExt cx="145820" cy="146462"/>
                </a:xfrm>
              </p:grpSpPr>
              <p:sp>
                <p:nvSpPr>
                  <p:cNvPr id="326" name="Rechthoek 325">
                    <a:extLst>
                      <a:ext uri="{FF2B5EF4-FFF2-40B4-BE49-F238E27FC236}">
                        <a16:creationId xmlns:a16="http://schemas.microsoft.com/office/drawing/2014/main" id="{9AAA0082-6DB3-4436-8EA0-10199A112C2F}"/>
                      </a:ext>
                    </a:extLst>
                  </p:cNvPr>
                  <p:cNvSpPr/>
                  <p:nvPr userDrawn="1"/>
                </p:nvSpPr>
                <p:spPr>
                  <a:xfrm>
                    <a:off x="13096169" y="3602278"/>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327" name="Rechthoek 326">
                    <a:extLst>
                      <a:ext uri="{FF2B5EF4-FFF2-40B4-BE49-F238E27FC236}">
                        <a16:creationId xmlns:a16="http://schemas.microsoft.com/office/drawing/2014/main" id="{A32E7531-9529-42EF-A06C-658781684BAD}"/>
                      </a:ext>
                    </a:extLst>
                  </p:cNvPr>
                  <p:cNvSpPr/>
                  <p:nvPr userDrawn="1"/>
                </p:nvSpPr>
                <p:spPr>
                  <a:xfrm rot="5400000">
                    <a:off x="13037453" y="3661636"/>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nvGrpSpPr>
                <p:cNvPr id="323" name="Groep 322">
                  <a:extLst>
                    <a:ext uri="{FF2B5EF4-FFF2-40B4-BE49-F238E27FC236}">
                      <a16:creationId xmlns:a16="http://schemas.microsoft.com/office/drawing/2014/main" id="{DA98DB41-4419-4CDF-A310-72BFF28050FB}"/>
                    </a:ext>
                  </a:extLst>
                </p:cNvPr>
                <p:cNvGrpSpPr/>
                <p:nvPr userDrawn="1"/>
              </p:nvGrpSpPr>
              <p:grpSpPr>
                <a:xfrm rot="10800000">
                  <a:off x="13061402" y="3665637"/>
                  <a:ext cx="145820" cy="146462"/>
                  <a:chOff x="13096169" y="3602278"/>
                  <a:chExt cx="145820" cy="146462"/>
                </a:xfrm>
              </p:grpSpPr>
              <p:sp>
                <p:nvSpPr>
                  <p:cNvPr id="324" name="Rechthoek 323">
                    <a:extLst>
                      <a:ext uri="{FF2B5EF4-FFF2-40B4-BE49-F238E27FC236}">
                        <a16:creationId xmlns:a16="http://schemas.microsoft.com/office/drawing/2014/main" id="{A5894D10-BFA6-45EB-9F11-24C2CC6375CB}"/>
                      </a:ext>
                    </a:extLst>
                  </p:cNvPr>
                  <p:cNvSpPr/>
                  <p:nvPr userDrawn="1"/>
                </p:nvSpPr>
                <p:spPr>
                  <a:xfrm>
                    <a:off x="13096169" y="3602278"/>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325" name="Rechthoek 324">
                    <a:extLst>
                      <a:ext uri="{FF2B5EF4-FFF2-40B4-BE49-F238E27FC236}">
                        <a16:creationId xmlns:a16="http://schemas.microsoft.com/office/drawing/2014/main" id="{B1DFACCD-86AE-4C50-906D-AC22F9472F0F}"/>
                      </a:ext>
                    </a:extLst>
                  </p:cNvPr>
                  <p:cNvSpPr/>
                  <p:nvPr userDrawn="1"/>
                </p:nvSpPr>
                <p:spPr>
                  <a:xfrm rot="5400000">
                    <a:off x="13037453" y="3661636"/>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sp>
            <p:nvSpPr>
              <p:cNvPr id="319" name="Rechthoek 318">
                <a:extLst>
                  <a:ext uri="{FF2B5EF4-FFF2-40B4-BE49-F238E27FC236}">
                    <a16:creationId xmlns:a16="http://schemas.microsoft.com/office/drawing/2014/main" id="{43D035F9-69C7-42C2-A407-084EAA256825}"/>
                  </a:ext>
                </a:extLst>
              </p:cNvPr>
              <p:cNvSpPr/>
              <p:nvPr userDrawn="1"/>
            </p:nvSpPr>
            <p:spPr>
              <a:xfrm>
                <a:off x="12682980" y="3889890"/>
                <a:ext cx="622284" cy="161170"/>
              </a:xfrm>
              <a:prstGeom prst="rect">
                <a:avLst/>
              </a:prstGeom>
              <a:noFill/>
              <a:ln w="127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Bijsnijden</a:t>
                </a:r>
              </a:p>
            </p:txBody>
          </p:sp>
          <p:sp>
            <p:nvSpPr>
              <p:cNvPr id="320" name="Gelijkbenige driehoek 319">
                <a:extLst>
                  <a:ext uri="{FF2B5EF4-FFF2-40B4-BE49-F238E27FC236}">
                    <a16:creationId xmlns:a16="http://schemas.microsoft.com/office/drawing/2014/main" id="{6C961B9B-95A0-4BA7-AA4F-E94C70751602}"/>
                  </a:ext>
                </a:extLst>
              </p:cNvPr>
              <p:cNvSpPr/>
              <p:nvPr userDrawn="1"/>
            </p:nvSpPr>
            <p:spPr>
              <a:xfrm rot="10800000">
                <a:off x="12950688" y="4093726"/>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spTree>
    <p:extLst>
      <p:ext uri="{BB962C8B-B14F-4D97-AF65-F5344CB8AC3E}">
        <p14:creationId xmlns:p14="http://schemas.microsoft.com/office/powerpoint/2010/main" val="310654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topagina">
    <p:spTree>
      <p:nvGrpSpPr>
        <p:cNvPr id="1" name=""/>
        <p:cNvGrpSpPr/>
        <p:nvPr/>
      </p:nvGrpSpPr>
      <p:grpSpPr>
        <a:xfrm>
          <a:off x="0" y="0"/>
          <a:ext cx="0" cy="0"/>
          <a:chOff x="0" y="0"/>
          <a:chExt cx="0" cy="0"/>
        </a:xfrm>
      </p:grpSpPr>
      <p:sp>
        <p:nvSpPr>
          <p:cNvPr id="34" name="Tijdelijke aanduiding voor afbeelding 33">
            <a:extLst>
              <a:ext uri="{FF2B5EF4-FFF2-40B4-BE49-F238E27FC236}">
                <a16:creationId xmlns:a16="http://schemas.microsoft.com/office/drawing/2014/main" id="{1AC13A08-63B5-478D-8CF7-6505065A54AB}"/>
              </a:ext>
            </a:extLst>
          </p:cNvPr>
          <p:cNvSpPr>
            <a:spLocks noGrp="1"/>
          </p:cNvSpPr>
          <p:nvPr>
            <p:ph type="pic" sz="quarter" idx="17" hasCustomPrompt="1"/>
          </p:nvPr>
        </p:nvSpPr>
        <p:spPr>
          <a:xfrm>
            <a:off x="0" y="0"/>
            <a:ext cx="12191999" cy="6036980"/>
          </a:xfrm>
          <a:custGeom>
            <a:avLst/>
            <a:gdLst>
              <a:gd name="connsiteX0" fmla="*/ 12191999 w 12191999"/>
              <a:gd name="connsiteY0" fmla="*/ 6855152 h 6868632"/>
              <a:gd name="connsiteX1" fmla="*/ 12191999 w 12191999"/>
              <a:gd name="connsiteY1" fmla="*/ 6868632 h 6868632"/>
              <a:gd name="connsiteX2" fmla="*/ 5370433 w 12191999"/>
              <a:gd name="connsiteY2" fmla="*/ 6868632 h 6868632"/>
              <a:gd name="connsiteX3" fmla="*/ 0 w 12191999"/>
              <a:gd name="connsiteY3" fmla="*/ 0 h 6868632"/>
              <a:gd name="connsiteX4" fmla="*/ 12191999 w 12191999"/>
              <a:gd name="connsiteY4" fmla="*/ 0 h 6868632"/>
              <a:gd name="connsiteX5" fmla="*/ 12191999 w 12191999"/>
              <a:gd name="connsiteY5" fmla="*/ 6036980 h 6868632"/>
              <a:gd name="connsiteX6" fmla="*/ 12191518 w 12191999"/>
              <a:gd name="connsiteY6" fmla="*/ 6036884 h 6868632"/>
              <a:gd name="connsiteX7" fmla="*/ 11974291 w 12191999"/>
              <a:gd name="connsiteY7" fmla="*/ 5993383 h 6868632"/>
              <a:gd name="connsiteX8" fmla="*/ 11729351 w 12191999"/>
              <a:gd name="connsiteY8" fmla="*/ 5955107 h 6868632"/>
              <a:gd name="connsiteX9" fmla="*/ 11713354 w 12191999"/>
              <a:gd name="connsiteY9" fmla="*/ 5953067 h 6868632"/>
              <a:gd name="connsiteX10" fmla="*/ 11710623 w 12191999"/>
              <a:gd name="connsiteY10" fmla="*/ 5952644 h 6868632"/>
              <a:gd name="connsiteX11" fmla="*/ 11682600 w 12191999"/>
              <a:gd name="connsiteY11" fmla="*/ 5949144 h 6868632"/>
              <a:gd name="connsiteX12" fmla="*/ 11448887 w 12191999"/>
              <a:gd name="connsiteY12" fmla="*/ 5919337 h 6868632"/>
              <a:gd name="connsiteX13" fmla="*/ 11414924 w 12191999"/>
              <a:gd name="connsiteY13" fmla="*/ 5915717 h 6868632"/>
              <a:gd name="connsiteX14" fmla="*/ 11407238 w 12191999"/>
              <a:gd name="connsiteY14" fmla="*/ 5914757 h 6868632"/>
              <a:gd name="connsiteX15" fmla="*/ 11363138 w 12191999"/>
              <a:gd name="connsiteY15" fmla="*/ 5910197 h 6868632"/>
              <a:gd name="connsiteX16" fmla="*/ 11136808 w 12191999"/>
              <a:gd name="connsiteY16" fmla="*/ 5886070 h 6868632"/>
              <a:gd name="connsiteX17" fmla="*/ 11080708 w 12191999"/>
              <a:gd name="connsiteY17" fmla="*/ 5880990 h 6868632"/>
              <a:gd name="connsiteX18" fmla="*/ 11068395 w 12191999"/>
              <a:gd name="connsiteY18" fmla="*/ 5879716 h 6868632"/>
              <a:gd name="connsiteX19" fmla="*/ 11022136 w 12191999"/>
              <a:gd name="connsiteY19" fmla="*/ 5875685 h 6868632"/>
              <a:gd name="connsiteX20" fmla="*/ 10797025 w 12191999"/>
              <a:gd name="connsiteY20" fmla="*/ 5855299 h 6868632"/>
              <a:gd name="connsiteX21" fmla="*/ 10714718 w 12191999"/>
              <a:gd name="connsiteY21" fmla="*/ 5848897 h 6868632"/>
              <a:gd name="connsiteX22" fmla="*/ 10698850 w 12191999"/>
              <a:gd name="connsiteY22" fmla="*/ 5847515 h 6868632"/>
              <a:gd name="connsiteX23" fmla="*/ 10656692 w 12191999"/>
              <a:gd name="connsiteY23" fmla="*/ 5844384 h 6868632"/>
              <a:gd name="connsiteX24" fmla="*/ 10433447 w 12191999"/>
              <a:gd name="connsiteY24" fmla="*/ 5827020 h 6868632"/>
              <a:gd name="connsiteX25" fmla="*/ 10321032 w 12191999"/>
              <a:gd name="connsiteY25" fmla="*/ 5819459 h 6868632"/>
              <a:gd name="connsiteX26" fmla="*/ 10303359 w 12191999"/>
              <a:gd name="connsiteY26" fmla="*/ 5818146 h 6868632"/>
              <a:gd name="connsiteX27" fmla="*/ 10268695 w 12191999"/>
              <a:gd name="connsiteY27" fmla="*/ 5815938 h 6868632"/>
              <a:gd name="connsiteX28" fmla="*/ 10049983 w 12191999"/>
              <a:gd name="connsiteY28" fmla="*/ 5801227 h 6868632"/>
              <a:gd name="connsiteX29" fmla="*/ 9903821 w 12191999"/>
              <a:gd name="connsiteY29" fmla="*/ 5792697 h 6868632"/>
              <a:gd name="connsiteX30" fmla="*/ 9886678 w 12191999"/>
              <a:gd name="connsiteY30" fmla="*/ 5791605 h 6868632"/>
              <a:gd name="connsiteX31" fmla="*/ 9861222 w 12191999"/>
              <a:gd name="connsiteY31" fmla="*/ 5790211 h 6868632"/>
              <a:gd name="connsiteX32" fmla="*/ 9650544 w 12191999"/>
              <a:gd name="connsiteY32" fmla="*/ 5777916 h 6868632"/>
              <a:gd name="connsiteX33" fmla="*/ 9467443 w 12191999"/>
              <a:gd name="connsiteY33" fmla="*/ 5768645 h 6868632"/>
              <a:gd name="connsiteX34" fmla="*/ 9453563 w 12191999"/>
              <a:gd name="connsiteY34" fmla="*/ 5767884 h 6868632"/>
              <a:gd name="connsiteX35" fmla="*/ 9445510 w 12191999"/>
              <a:gd name="connsiteY35" fmla="*/ 5767534 h 6868632"/>
              <a:gd name="connsiteX36" fmla="*/ 9239039 w 12191999"/>
              <a:gd name="connsiteY36" fmla="*/ 5757080 h 6868632"/>
              <a:gd name="connsiteX37" fmla="*/ 8729733 w 12191999"/>
              <a:gd name="connsiteY37" fmla="*/ 5736393 h 6868632"/>
              <a:gd name="connsiteX38" fmla="*/ 8557049 w 12191999"/>
              <a:gd name="connsiteY38" fmla="*/ 5728879 h 6868632"/>
              <a:gd name="connsiteX39" fmla="*/ 8506703 w 12191999"/>
              <a:gd name="connsiteY39" fmla="*/ 5727333 h 6868632"/>
              <a:gd name="connsiteX40" fmla="*/ 8395469 w 12191999"/>
              <a:gd name="connsiteY40" fmla="*/ 5722815 h 6868632"/>
              <a:gd name="connsiteX41" fmla="*/ 7784506 w 12191999"/>
              <a:gd name="connsiteY41" fmla="*/ 5705155 h 6868632"/>
              <a:gd name="connsiteX42" fmla="*/ 7651865 w 12191999"/>
              <a:gd name="connsiteY42" fmla="*/ 5701081 h 6868632"/>
              <a:gd name="connsiteX43" fmla="*/ 7617825 w 12191999"/>
              <a:gd name="connsiteY43" fmla="*/ 5700337 h 6868632"/>
              <a:gd name="connsiteX44" fmla="*/ 7550552 w 12191999"/>
              <a:gd name="connsiteY44" fmla="*/ 5698392 h 6868632"/>
              <a:gd name="connsiteX45" fmla="*/ 5981779 w 12191999"/>
              <a:gd name="connsiteY45" fmla="*/ 5678903 h 6868632"/>
              <a:gd name="connsiteX46" fmla="*/ 5977765 w 12191999"/>
              <a:gd name="connsiteY46" fmla="*/ 5678939 h 6868632"/>
              <a:gd name="connsiteX47" fmla="*/ 5967663 w 12191999"/>
              <a:gd name="connsiteY47" fmla="*/ 5678903 h 6868632"/>
              <a:gd name="connsiteX48" fmla="*/ 0 w 12191999"/>
              <a:gd name="connsiteY48" fmla="*/ 6036980 h 6868632"/>
              <a:gd name="connsiteX0" fmla="*/ 12191999 w 12191999"/>
              <a:gd name="connsiteY0" fmla="*/ 6855152 h 6868632"/>
              <a:gd name="connsiteX1" fmla="*/ 12191999 w 12191999"/>
              <a:gd name="connsiteY1" fmla="*/ 6868632 h 6868632"/>
              <a:gd name="connsiteX2" fmla="*/ 12191999 w 12191999"/>
              <a:gd name="connsiteY2" fmla="*/ 6855152 h 6868632"/>
              <a:gd name="connsiteX3" fmla="*/ 0 w 12191999"/>
              <a:gd name="connsiteY3" fmla="*/ 0 h 6868632"/>
              <a:gd name="connsiteX4" fmla="*/ 12191999 w 12191999"/>
              <a:gd name="connsiteY4" fmla="*/ 0 h 6868632"/>
              <a:gd name="connsiteX5" fmla="*/ 12191999 w 12191999"/>
              <a:gd name="connsiteY5" fmla="*/ 6036980 h 6868632"/>
              <a:gd name="connsiteX6" fmla="*/ 12191518 w 12191999"/>
              <a:gd name="connsiteY6" fmla="*/ 6036884 h 6868632"/>
              <a:gd name="connsiteX7" fmla="*/ 11974291 w 12191999"/>
              <a:gd name="connsiteY7" fmla="*/ 5993383 h 6868632"/>
              <a:gd name="connsiteX8" fmla="*/ 11729351 w 12191999"/>
              <a:gd name="connsiteY8" fmla="*/ 5955107 h 6868632"/>
              <a:gd name="connsiteX9" fmla="*/ 11713354 w 12191999"/>
              <a:gd name="connsiteY9" fmla="*/ 5953067 h 6868632"/>
              <a:gd name="connsiteX10" fmla="*/ 11710623 w 12191999"/>
              <a:gd name="connsiteY10" fmla="*/ 5952644 h 6868632"/>
              <a:gd name="connsiteX11" fmla="*/ 11682600 w 12191999"/>
              <a:gd name="connsiteY11" fmla="*/ 5949144 h 6868632"/>
              <a:gd name="connsiteX12" fmla="*/ 11448887 w 12191999"/>
              <a:gd name="connsiteY12" fmla="*/ 5919337 h 6868632"/>
              <a:gd name="connsiteX13" fmla="*/ 11414924 w 12191999"/>
              <a:gd name="connsiteY13" fmla="*/ 5915717 h 6868632"/>
              <a:gd name="connsiteX14" fmla="*/ 11407238 w 12191999"/>
              <a:gd name="connsiteY14" fmla="*/ 5914757 h 6868632"/>
              <a:gd name="connsiteX15" fmla="*/ 11363138 w 12191999"/>
              <a:gd name="connsiteY15" fmla="*/ 5910197 h 6868632"/>
              <a:gd name="connsiteX16" fmla="*/ 11136808 w 12191999"/>
              <a:gd name="connsiteY16" fmla="*/ 5886070 h 6868632"/>
              <a:gd name="connsiteX17" fmla="*/ 11080708 w 12191999"/>
              <a:gd name="connsiteY17" fmla="*/ 5880990 h 6868632"/>
              <a:gd name="connsiteX18" fmla="*/ 11068395 w 12191999"/>
              <a:gd name="connsiteY18" fmla="*/ 5879716 h 6868632"/>
              <a:gd name="connsiteX19" fmla="*/ 11022136 w 12191999"/>
              <a:gd name="connsiteY19" fmla="*/ 5875685 h 6868632"/>
              <a:gd name="connsiteX20" fmla="*/ 10797025 w 12191999"/>
              <a:gd name="connsiteY20" fmla="*/ 5855299 h 6868632"/>
              <a:gd name="connsiteX21" fmla="*/ 10714718 w 12191999"/>
              <a:gd name="connsiteY21" fmla="*/ 5848897 h 6868632"/>
              <a:gd name="connsiteX22" fmla="*/ 10698850 w 12191999"/>
              <a:gd name="connsiteY22" fmla="*/ 5847515 h 6868632"/>
              <a:gd name="connsiteX23" fmla="*/ 10656692 w 12191999"/>
              <a:gd name="connsiteY23" fmla="*/ 5844384 h 6868632"/>
              <a:gd name="connsiteX24" fmla="*/ 10433447 w 12191999"/>
              <a:gd name="connsiteY24" fmla="*/ 5827020 h 6868632"/>
              <a:gd name="connsiteX25" fmla="*/ 10321032 w 12191999"/>
              <a:gd name="connsiteY25" fmla="*/ 5819459 h 6868632"/>
              <a:gd name="connsiteX26" fmla="*/ 10303359 w 12191999"/>
              <a:gd name="connsiteY26" fmla="*/ 5818146 h 6868632"/>
              <a:gd name="connsiteX27" fmla="*/ 10268695 w 12191999"/>
              <a:gd name="connsiteY27" fmla="*/ 5815938 h 6868632"/>
              <a:gd name="connsiteX28" fmla="*/ 10049983 w 12191999"/>
              <a:gd name="connsiteY28" fmla="*/ 5801227 h 6868632"/>
              <a:gd name="connsiteX29" fmla="*/ 9903821 w 12191999"/>
              <a:gd name="connsiteY29" fmla="*/ 5792697 h 6868632"/>
              <a:gd name="connsiteX30" fmla="*/ 9886678 w 12191999"/>
              <a:gd name="connsiteY30" fmla="*/ 5791605 h 6868632"/>
              <a:gd name="connsiteX31" fmla="*/ 9861222 w 12191999"/>
              <a:gd name="connsiteY31" fmla="*/ 5790211 h 6868632"/>
              <a:gd name="connsiteX32" fmla="*/ 9650544 w 12191999"/>
              <a:gd name="connsiteY32" fmla="*/ 5777916 h 6868632"/>
              <a:gd name="connsiteX33" fmla="*/ 9467443 w 12191999"/>
              <a:gd name="connsiteY33" fmla="*/ 5768645 h 6868632"/>
              <a:gd name="connsiteX34" fmla="*/ 9453563 w 12191999"/>
              <a:gd name="connsiteY34" fmla="*/ 5767884 h 6868632"/>
              <a:gd name="connsiteX35" fmla="*/ 9445510 w 12191999"/>
              <a:gd name="connsiteY35" fmla="*/ 5767534 h 6868632"/>
              <a:gd name="connsiteX36" fmla="*/ 9239039 w 12191999"/>
              <a:gd name="connsiteY36" fmla="*/ 5757080 h 6868632"/>
              <a:gd name="connsiteX37" fmla="*/ 8729733 w 12191999"/>
              <a:gd name="connsiteY37" fmla="*/ 5736393 h 6868632"/>
              <a:gd name="connsiteX38" fmla="*/ 8557049 w 12191999"/>
              <a:gd name="connsiteY38" fmla="*/ 5728879 h 6868632"/>
              <a:gd name="connsiteX39" fmla="*/ 8506703 w 12191999"/>
              <a:gd name="connsiteY39" fmla="*/ 5727333 h 6868632"/>
              <a:gd name="connsiteX40" fmla="*/ 8395469 w 12191999"/>
              <a:gd name="connsiteY40" fmla="*/ 5722815 h 6868632"/>
              <a:gd name="connsiteX41" fmla="*/ 7784506 w 12191999"/>
              <a:gd name="connsiteY41" fmla="*/ 5705155 h 6868632"/>
              <a:gd name="connsiteX42" fmla="*/ 7651865 w 12191999"/>
              <a:gd name="connsiteY42" fmla="*/ 5701081 h 6868632"/>
              <a:gd name="connsiteX43" fmla="*/ 7617825 w 12191999"/>
              <a:gd name="connsiteY43" fmla="*/ 5700337 h 6868632"/>
              <a:gd name="connsiteX44" fmla="*/ 7550552 w 12191999"/>
              <a:gd name="connsiteY44" fmla="*/ 5698392 h 6868632"/>
              <a:gd name="connsiteX45" fmla="*/ 5981779 w 12191999"/>
              <a:gd name="connsiteY45" fmla="*/ 5678903 h 6868632"/>
              <a:gd name="connsiteX46" fmla="*/ 5977765 w 12191999"/>
              <a:gd name="connsiteY46" fmla="*/ 5678939 h 6868632"/>
              <a:gd name="connsiteX47" fmla="*/ 5967663 w 12191999"/>
              <a:gd name="connsiteY47" fmla="*/ 5678903 h 6868632"/>
              <a:gd name="connsiteX48" fmla="*/ 0 w 12191999"/>
              <a:gd name="connsiteY48" fmla="*/ 6036980 h 6868632"/>
              <a:gd name="connsiteX49" fmla="*/ 0 w 12191999"/>
              <a:gd name="connsiteY49" fmla="*/ 0 h 6868632"/>
              <a:gd name="connsiteX0" fmla="*/ 0 w 12191999"/>
              <a:gd name="connsiteY0" fmla="*/ 0 h 6036980"/>
              <a:gd name="connsiteX1" fmla="*/ 12191999 w 12191999"/>
              <a:gd name="connsiteY1" fmla="*/ 0 h 6036980"/>
              <a:gd name="connsiteX2" fmla="*/ 12191999 w 12191999"/>
              <a:gd name="connsiteY2" fmla="*/ 6036980 h 6036980"/>
              <a:gd name="connsiteX3" fmla="*/ 12191518 w 12191999"/>
              <a:gd name="connsiteY3" fmla="*/ 6036884 h 6036980"/>
              <a:gd name="connsiteX4" fmla="*/ 11974291 w 12191999"/>
              <a:gd name="connsiteY4" fmla="*/ 5993383 h 6036980"/>
              <a:gd name="connsiteX5" fmla="*/ 11729351 w 12191999"/>
              <a:gd name="connsiteY5" fmla="*/ 5955107 h 6036980"/>
              <a:gd name="connsiteX6" fmla="*/ 11713354 w 12191999"/>
              <a:gd name="connsiteY6" fmla="*/ 5953067 h 6036980"/>
              <a:gd name="connsiteX7" fmla="*/ 11710623 w 12191999"/>
              <a:gd name="connsiteY7" fmla="*/ 5952644 h 6036980"/>
              <a:gd name="connsiteX8" fmla="*/ 11682600 w 12191999"/>
              <a:gd name="connsiteY8" fmla="*/ 5949144 h 6036980"/>
              <a:gd name="connsiteX9" fmla="*/ 11448887 w 12191999"/>
              <a:gd name="connsiteY9" fmla="*/ 5919337 h 6036980"/>
              <a:gd name="connsiteX10" fmla="*/ 11414924 w 12191999"/>
              <a:gd name="connsiteY10" fmla="*/ 5915717 h 6036980"/>
              <a:gd name="connsiteX11" fmla="*/ 11407238 w 12191999"/>
              <a:gd name="connsiteY11" fmla="*/ 5914757 h 6036980"/>
              <a:gd name="connsiteX12" fmla="*/ 11363138 w 12191999"/>
              <a:gd name="connsiteY12" fmla="*/ 5910197 h 6036980"/>
              <a:gd name="connsiteX13" fmla="*/ 11136808 w 12191999"/>
              <a:gd name="connsiteY13" fmla="*/ 5886070 h 6036980"/>
              <a:gd name="connsiteX14" fmla="*/ 11080708 w 12191999"/>
              <a:gd name="connsiteY14" fmla="*/ 5880990 h 6036980"/>
              <a:gd name="connsiteX15" fmla="*/ 11068395 w 12191999"/>
              <a:gd name="connsiteY15" fmla="*/ 5879716 h 6036980"/>
              <a:gd name="connsiteX16" fmla="*/ 11022136 w 12191999"/>
              <a:gd name="connsiteY16" fmla="*/ 5875685 h 6036980"/>
              <a:gd name="connsiteX17" fmla="*/ 10797025 w 12191999"/>
              <a:gd name="connsiteY17" fmla="*/ 5855299 h 6036980"/>
              <a:gd name="connsiteX18" fmla="*/ 10714718 w 12191999"/>
              <a:gd name="connsiteY18" fmla="*/ 5848897 h 6036980"/>
              <a:gd name="connsiteX19" fmla="*/ 10698850 w 12191999"/>
              <a:gd name="connsiteY19" fmla="*/ 5847515 h 6036980"/>
              <a:gd name="connsiteX20" fmla="*/ 10656692 w 12191999"/>
              <a:gd name="connsiteY20" fmla="*/ 5844384 h 6036980"/>
              <a:gd name="connsiteX21" fmla="*/ 10433447 w 12191999"/>
              <a:gd name="connsiteY21" fmla="*/ 5827020 h 6036980"/>
              <a:gd name="connsiteX22" fmla="*/ 10321032 w 12191999"/>
              <a:gd name="connsiteY22" fmla="*/ 5819459 h 6036980"/>
              <a:gd name="connsiteX23" fmla="*/ 10303359 w 12191999"/>
              <a:gd name="connsiteY23" fmla="*/ 5818146 h 6036980"/>
              <a:gd name="connsiteX24" fmla="*/ 10268695 w 12191999"/>
              <a:gd name="connsiteY24" fmla="*/ 5815938 h 6036980"/>
              <a:gd name="connsiteX25" fmla="*/ 10049983 w 12191999"/>
              <a:gd name="connsiteY25" fmla="*/ 5801227 h 6036980"/>
              <a:gd name="connsiteX26" fmla="*/ 9903821 w 12191999"/>
              <a:gd name="connsiteY26" fmla="*/ 5792697 h 6036980"/>
              <a:gd name="connsiteX27" fmla="*/ 9886678 w 12191999"/>
              <a:gd name="connsiteY27" fmla="*/ 5791605 h 6036980"/>
              <a:gd name="connsiteX28" fmla="*/ 9861222 w 12191999"/>
              <a:gd name="connsiteY28" fmla="*/ 5790211 h 6036980"/>
              <a:gd name="connsiteX29" fmla="*/ 9650544 w 12191999"/>
              <a:gd name="connsiteY29" fmla="*/ 5777916 h 6036980"/>
              <a:gd name="connsiteX30" fmla="*/ 9467443 w 12191999"/>
              <a:gd name="connsiteY30" fmla="*/ 5768645 h 6036980"/>
              <a:gd name="connsiteX31" fmla="*/ 9453563 w 12191999"/>
              <a:gd name="connsiteY31" fmla="*/ 5767884 h 6036980"/>
              <a:gd name="connsiteX32" fmla="*/ 9445510 w 12191999"/>
              <a:gd name="connsiteY32" fmla="*/ 5767534 h 6036980"/>
              <a:gd name="connsiteX33" fmla="*/ 9239039 w 12191999"/>
              <a:gd name="connsiteY33" fmla="*/ 5757080 h 6036980"/>
              <a:gd name="connsiteX34" fmla="*/ 8729733 w 12191999"/>
              <a:gd name="connsiteY34" fmla="*/ 5736393 h 6036980"/>
              <a:gd name="connsiteX35" fmla="*/ 8557049 w 12191999"/>
              <a:gd name="connsiteY35" fmla="*/ 5728879 h 6036980"/>
              <a:gd name="connsiteX36" fmla="*/ 8506703 w 12191999"/>
              <a:gd name="connsiteY36" fmla="*/ 5727333 h 6036980"/>
              <a:gd name="connsiteX37" fmla="*/ 8395469 w 12191999"/>
              <a:gd name="connsiteY37" fmla="*/ 5722815 h 6036980"/>
              <a:gd name="connsiteX38" fmla="*/ 7784506 w 12191999"/>
              <a:gd name="connsiteY38" fmla="*/ 5705155 h 6036980"/>
              <a:gd name="connsiteX39" fmla="*/ 7651865 w 12191999"/>
              <a:gd name="connsiteY39" fmla="*/ 5701081 h 6036980"/>
              <a:gd name="connsiteX40" fmla="*/ 7617825 w 12191999"/>
              <a:gd name="connsiteY40" fmla="*/ 5700337 h 6036980"/>
              <a:gd name="connsiteX41" fmla="*/ 7550552 w 12191999"/>
              <a:gd name="connsiteY41" fmla="*/ 5698392 h 6036980"/>
              <a:gd name="connsiteX42" fmla="*/ 5981779 w 12191999"/>
              <a:gd name="connsiteY42" fmla="*/ 5678903 h 6036980"/>
              <a:gd name="connsiteX43" fmla="*/ 5977765 w 12191999"/>
              <a:gd name="connsiteY43" fmla="*/ 5678939 h 6036980"/>
              <a:gd name="connsiteX44" fmla="*/ 5967663 w 12191999"/>
              <a:gd name="connsiteY44" fmla="*/ 5678903 h 6036980"/>
              <a:gd name="connsiteX45" fmla="*/ 0 w 12191999"/>
              <a:gd name="connsiteY45" fmla="*/ 6036980 h 6036980"/>
              <a:gd name="connsiteX46" fmla="*/ 0 w 12191999"/>
              <a:gd name="connsiteY46" fmla="*/ 0 h 60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2191999" h="6036980">
                <a:moveTo>
                  <a:pt x="0" y="0"/>
                </a:moveTo>
                <a:lnTo>
                  <a:pt x="12191999" y="0"/>
                </a:lnTo>
                <a:lnTo>
                  <a:pt x="12191999" y="6036980"/>
                </a:lnTo>
                <a:lnTo>
                  <a:pt x="12191518" y="6036884"/>
                </a:lnTo>
                <a:lnTo>
                  <a:pt x="11974291" y="5993383"/>
                </a:lnTo>
                <a:cubicBezTo>
                  <a:pt x="11898999" y="5980206"/>
                  <a:pt x="11817135" y="5967447"/>
                  <a:pt x="11729351" y="5955107"/>
                </a:cubicBezTo>
                <a:lnTo>
                  <a:pt x="11713354" y="5953067"/>
                </a:lnTo>
                <a:lnTo>
                  <a:pt x="11710623" y="5952644"/>
                </a:lnTo>
                <a:lnTo>
                  <a:pt x="11682600" y="5949144"/>
                </a:lnTo>
                <a:lnTo>
                  <a:pt x="11448887" y="5919337"/>
                </a:lnTo>
                <a:lnTo>
                  <a:pt x="11414924" y="5915717"/>
                </a:lnTo>
                <a:lnTo>
                  <a:pt x="11407238" y="5914757"/>
                </a:lnTo>
                <a:lnTo>
                  <a:pt x="11363138" y="5910197"/>
                </a:lnTo>
                <a:lnTo>
                  <a:pt x="11136808" y="5886070"/>
                </a:lnTo>
                <a:lnTo>
                  <a:pt x="11080708" y="5880990"/>
                </a:lnTo>
                <a:lnTo>
                  <a:pt x="11068395" y="5879716"/>
                </a:lnTo>
                <a:lnTo>
                  <a:pt x="11022136" y="5875685"/>
                </a:lnTo>
                <a:lnTo>
                  <a:pt x="10797025" y="5855299"/>
                </a:lnTo>
                <a:lnTo>
                  <a:pt x="10714718" y="5848897"/>
                </a:lnTo>
                <a:lnTo>
                  <a:pt x="10698850" y="5847515"/>
                </a:lnTo>
                <a:lnTo>
                  <a:pt x="10656692" y="5844384"/>
                </a:lnTo>
                <a:lnTo>
                  <a:pt x="10433447" y="5827020"/>
                </a:lnTo>
                <a:lnTo>
                  <a:pt x="10321032" y="5819459"/>
                </a:lnTo>
                <a:lnTo>
                  <a:pt x="10303359" y="5818146"/>
                </a:lnTo>
                <a:lnTo>
                  <a:pt x="10268695" y="5815938"/>
                </a:lnTo>
                <a:lnTo>
                  <a:pt x="10049983" y="5801227"/>
                </a:lnTo>
                <a:lnTo>
                  <a:pt x="9903821" y="5792697"/>
                </a:lnTo>
                <a:lnTo>
                  <a:pt x="9886678" y="5791605"/>
                </a:lnTo>
                <a:lnTo>
                  <a:pt x="9861222" y="5790211"/>
                </a:lnTo>
                <a:lnTo>
                  <a:pt x="9650544" y="5777916"/>
                </a:lnTo>
                <a:lnTo>
                  <a:pt x="9467443" y="5768645"/>
                </a:lnTo>
                <a:lnTo>
                  <a:pt x="9453563" y="5767884"/>
                </a:lnTo>
                <a:lnTo>
                  <a:pt x="9445510" y="5767534"/>
                </a:lnTo>
                <a:lnTo>
                  <a:pt x="9239039" y="5757080"/>
                </a:lnTo>
                <a:lnTo>
                  <a:pt x="8729733" y="5736393"/>
                </a:lnTo>
                <a:lnTo>
                  <a:pt x="8557049" y="5728879"/>
                </a:lnTo>
                <a:lnTo>
                  <a:pt x="8506703" y="5727333"/>
                </a:lnTo>
                <a:lnTo>
                  <a:pt x="8395469" y="5722815"/>
                </a:lnTo>
                <a:lnTo>
                  <a:pt x="7784506" y="5705155"/>
                </a:lnTo>
                <a:lnTo>
                  <a:pt x="7651865" y="5701081"/>
                </a:lnTo>
                <a:lnTo>
                  <a:pt x="7617825" y="5700337"/>
                </a:lnTo>
                <a:lnTo>
                  <a:pt x="7550552" y="5698392"/>
                </a:lnTo>
                <a:cubicBezTo>
                  <a:pt x="6993774" y="5685381"/>
                  <a:pt x="6456949" y="5678903"/>
                  <a:pt x="5981779" y="5678903"/>
                </a:cubicBezTo>
                <a:lnTo>
                  <a:pt x="5977765" y="5678939"/>
                </a:lnTo>
                <a:lnTo>
                  <a:pt x="5967663" y="5678903"/>
                </a:lnTo>
                <a:cubicBezTo>
                  <a:pt x="3264568" y="5689977"/>
                  <a:pt x="1247273" y="5905589"/>
                  <a:pt x="0" y="6036980"/>
                </a:cubicBezTo>
                <a:lnTo>
                  <a:pt x="0" y="0"/>
                </a:lnTo>
                <a:close/>
              </a:path>
            </a:pathLst>
          </a:custGeom>
          <a:solidFill>
            <a:schemeClr val="bg1">
              <a:lumMod val="95000"/>
            </a:schemeClr>
          </a:solidFill>
        </p:spPr>
        <p:txBody>
          <a:bodyPr wrap="square" tIns="936000" anchor="ctr">
            <a:noAutofit/>
          </a:bodyPr>
          <a:lstStyle>
            <a:lvl1pPr marL="0" indent="0" algn="ctr">
              <a:buFontTx/>
              <a:buNone/>
              <a:defRPr sz="1100"/>
            </a:lvl1pPr>
          </a:lstStyle>
          <a:p>
            <a:r>
              <a:rPr lang="nl-NL" dirty="0"/>
              <a:t>Klik op het icoon om </a:t>
            </a:r>
            <a:br>
              <a:rPr lang="nl-NL" dirty="0"/>
            </a:br>
            <a:r>
              <a:rPr lang="nl-NL" dirty="0"/>
              <a:t>een afbeelding in te laden</a:t>
            </a:r>
          </a:p>
        </p:txBody>
      </p:sp>
      <p:sp>
        <p:nvSpPr>
          <p:cNvPr id="4" name="Tijdelijke aanduiding voor datum 3">
            <a:extLst>
              <a:ext uri="{FF2B5EF4-FFF2-40B4-BE49-F238E27FC236}">
                <a16:creationId xmlns:a16="http://schemas.microsoft.com/office/drawing/2014/main" id="{3DC8C923-6BF7-4787-A069-5B82751A9409}"/>
              </a:ext>
            </a:extLst>
          </p:cNvPr>
          <p:cNvSpPr>
            <a:spLocks noGrp="1"/>
          </p:cNvSpPr>
          <p:nvPr>
            <p:ph type="dt" sz="half" idx="10"/>
          </p:nvPr>
        </p:nvSpPr>
        <p:spPr/>
        <p:txBody>
          <a:bodyPr/>
          <a:lstStyle/>
          <a:p>
            <a:fld id="{F41AAA99-A14B-4DF5-8B9A-4B059D4A601C}" type="datetime1">
              <a:rPr lang="nl-NL" smtClean="0"/>
              <a:t>20-01-2023</a:t>
            </a:fld>
            <a:endParaRPr lang="nl-NL"/>
          </a:p>
        </p:txBody>
      </p:sp>
      <p:sp>
        <p:nvSpPr>
          <p:cNvPr id="32" name="Tijdelijke aanduiding voor tekst 31">
            <a:extLst>
              <a:ext uri="{FF2B5EF4-FFF2-40B4-BE49-F238E27FC236}">
                <a16:creationId xmlns:a16="http://schemas.microsoft.com/office/drawing/2014/main" id="{7231D689-0DEB-4C3E-8E4F-5F4A62ED4D8A}"/>
              </a:ext>
            </a:extLst>
          </p:cNvPr>
          <p:cNvSpPr>
            <a:spLocks noGrp="1"/>
          </p:cNvSpPr>
          <p:nvPr>
            <p:ph type="body" sz="quarter" idx="20" hasCustomPrompt="1"/>
          </p:nvPr>
        </p:nvSpPr>
        <p:spPr>
          <a:xfrm>
            <a:off x="2013765" y="2553756"/>
            <a:ext cx="6035732" cy="3297665"/>
          </a:xfrm>
          <a:custGeom>
            <a:avLst/>
            <a:gdLst>
              <a:gd name="connsiteX0" fmla="*/ 0 w 6035732"/>
              <a:gd name="connsiteY0" fmla="*/ 0 h 3297665"/>
              <a:gd name="connsiteX1" fmla="*/ 6035732 w 6035732"/>
              <a:gd name="connsiteY1" fmla="*/ 0 h 3297665"/>
              <a:gd name="connsiteX2" fmla="*/ 6035732 w 6035732"/>
              <a:gd name="connsiteY2" fmla="*/ 3164080 h 3297665"/>
              <a:gd name="connsiteX3" fmla="*/ 5645243 w 6035732"/>
              <a:gd name="connsiteY3" fmla="*/ 3152088 h 3297665"/>
              <a:gd name="connsiteX4" fmla="*/ 3961041 w 6035732"/>
              <a:gd name="connsiteY4" fmla="*/ 3129910 h 3297665"/>
              <a:gd name="connsiteX5" fmla="*/ 431277 w 6035732"/>
              <a:gd name="connsiteY5" fmla="*/ 3263830 h 3297665"/>
              <a:gd name="connsiteX6" fmla="*/ 0 w 6035732"/>
              <a:gd name="connsiteY6" fmla="*/ 3297665 h 329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5732" h="3297665">
                <a:moveTo>
                  <a:pt x="0" y="0"/>
                </a:moveTo>
                <a:lnTo>
                  <a:pt x="6035732" y="0"/>
                </a:lnTo>
                <a:lnTo>
                  <a:pt x="6035732" y="3164080"/>
                </a:lnTo>
                <a:lnTo>
                  <a:pt x="5645243" y="3152088"/>
                </a:lnTo>
                <a:cubicBezTo>
                  <a:pt x="5047351" y="3137281"/>
                  <a:pt x="4469041" y="3129910"/>
                  <a:pt x="3961041" y="3129910"/>
                </a:cubicBezTo>
                <a:cubicBezTo>
                  <a:pt x="2609494" y="3135447"/>
                  <a:pt x="1429396" y="3192119"/>
                  <a:pt x="431277" y="3263830"/>
                </a:cubicBezTo>
                <a:lnTo>
                  <a:pt x="0" y="3297665"/>
                </a:lnTo>
                <a:close/>
              </a:path>
            </a:pathLst>
          </a:custGeom>
          <a:blipFill>
            <a:blip r:embed="rId2"/>
            <a:stretch>
              <a:fillRect b="-87264"/>
            </a:stretch>
          </a:blipFill>
        </p:spPr>
        <p:txBody>
          <a:bodyPr wrap="square" anchor="ctr">
            <a:noAutofit/>
          </a:bodyPr>
          <a:lstStyle>
            <a:lvl1pPr marL="0" indent="0">
              <a:buNone/>
              <a:defRPr sz="4400">
                <a:solidFill>
                  <a:schemeClr val="bg1"/>
                </a:solidFill>
              </a:defRPr>
            </a:lvl1pPr>
          </a:lstStyle>
          <a:p>
            <a:pPr lvl="0"/>
            <a:r>
              <a:rPr lang="nl-NL" sz="4400" dirty="0"/>
              <a:t> </a:t>
            </a:r>
            <a:endParaRPr lang="nl-NL" dirty="0"/>
          </a:p>
        </p:txBody>
      </p:sp>
      <p:sp>
        <p:nvSpPr>
          <p:cNvPr id="5" name="Tijdelijke aanduiding voor voettekst 4">
            <a:extLst>
              <a:ext uri="{FF2B5EF4-FFF2-40B4-BE49-F238E27FC236}">
                <a16:creationId xmlns:a16="http://schemas.microsoft.com/office/drawing/2014/main" id="{A51F570B-F73A-4DA0-AEC5-1B79D00C8CFD}"/>
              </a:ext>
            </a:extLst>
          </p:cNvPr>
          <p:cNvSpPr>
            <a:spLocks noGrp="1"/>
          </p:cNvSpPr>
          <p:nvPr>
            <p:ph type="ftr" sz="quarter" idx="11"/>
          </p:nvPr>
        </p:nvSpPr>
        <p:spPr/>
        <p:txBody>
          <a:bodyPr/>
          <a:lstStyle/>
          <a:p>
            <a:r>
              <a:rPr lang="nl-NL"/>
              <a:t>© Cito, 2019</a:t>
            </a:r>
          </a:p>
        </p:txBody>
      </p:sp>
      <p:sp>
        <p:nvSpPr>
          <p:cNvPr id="6" name="Tijdelijke aanduiding voor dianummer 5">
            <a:extLst>
              <a:ext uri="{FF2B5EF4-FFF2-40B4-BE49-F238E27FC236}">
                <a16:creationId xmlns:a16="http://schemas.microsoft.com/office/drawing/2014/main" id="{5F760EAF-F5E8-48BE-B639-DAEAB3EB78BF}"/>
              </a:ext>
            </a:extLst>
          </p:cNvPr>
          <p:cNvSpPr>
            <a:spLocks noGrp="1"/>
          </p:cNvSpPr>
          <p:nvPr>
            <p:ph type="sldNum" sz="quarter" idx="12"/>
          </p:nvPr>
        </p:nvSpPr>
        <p:spPr/>
        <p:txBody>
          <a:bodyPr/>
          <a:lstStyle/>
          <a:p>
            <a:fld id="{DFB7CAEE-63C4-415B-A7D5-246F31E6E309}" type="slidenum">
              <a:rPr lang="nl-NL" smtClean="0"/>
              <a:t>‹#›</a:t>
            </a:fld>
            <a:endParaRPr lang="nl-NL"/>
          </a:p>
        </p:txBody>
      </p:sp>
      <p:sp>
        <p:nvSpPr>
          <p:cNvPr id="15" name="Rechthoek 14"/>
          <p:cNvSpPr/>
          <p:nvPr userDrawn="1"/>
        </p:nvSpPr>
        <p:spPr>
          <a:xfrm>
            <a:off x="0" y="5678903"/>
            <a:ext cx="12204031" cy="1200287"/>
          </a:xfrm>
          <a:custGeom>
            <a:avLst/>
            <a:gdLst>
              <a:gd name="connsiteX0" fmla="*/ 0 w 12192000"/>
              <a:gd name="connsiteY0" fmla="*/ 0 h 1179095"/>
              <a:gd name="connsiteX1" fmla="*/ 12192000 w 12192000"/>
              <a:gd name="connsiteY1" fmla="*/ 0 h 1179095"/>
              <a:gd name="connsiteX2" fmla="*/ 12192000 w 12192000"/>
              <a:gd name="connsiteY2" fmla="*/ 1179095 h 1179095"/>
              <a:gd name="connsiteX3" fmla="*/ 0 w 12192000"/>
              <a:gd name="connsiteY3" fmla="*/ 1179095 h 1179095"/>
              <a:gd name="connsiteX4" fmla="*/ 0 w 12192000"/>
              <a:gd name="connsiteY4" fmla="*/ 0 h 1179095"/>
              <a:gd name="connsiteX0" fmla="*/ 0 w 12192000"/>
              <a:gd name="connsiteY0" fmla="*/ 346046 h 1525141"/>
              <a:gd name="connsiteX1" fmla="*/ 6388768 w 12192000"/>
              <a:gd name="connsiteY1" fmla="*/ 1 h 1525141"/>
              <a:gd name="connsiteX2" fmla="*/ 12192000 w 12192000"/>
              <a:gd name="connsiteY2" fmla="*/ 346046 h 1525141"/>
              <a:gd name="connsiteX3" fmla="*/ 12192000 w 12192000"/>
              <a:gd name="connsiteY3" fmla="*/ 1525141 h 1525141"/>
              <a:gd name="connsiteX4" fmla="*/ 0 w 12192000"/>
              <a:gd name="connsiteY4" fmla="*/ 1525141 h 1525141"/>
              <a:gd name="connsiteX5" fmla="*/ 0 w 12192000"/>
              <a:gd name="connsiteY5" fmla="*/ 346046 h 1525141"/>
              <a:gd name="connsiteX0" fmla="*/ 0 w 12192000"/>
              <a:gd name="connsiteY0" fmla="*/ 380170 h 1559265"/>
              <a:gd name="connsiteX1" fmla="*/ 6388768 w 12192000"/>
              <a:gd name="connsiteY1" fmla="*/ 34125 h 1559265"/>
              <a:gd name="connsiteX2" fmla="*/ 12192000 w 12192000"/>
              <a:gd name="connsiteY2" fmla="*/ 380170 h 1559265"/>
              <a:gd name="connsiteX3" fmla="*/ 12192000 w 12192000"/>
              <a:gd name="connsiteY3" fmla="*/ 1559265 h 1559265"/>
              <a:gd name="connsiteX4" fmla="*/ 0 w 12192000"/>
              <a:gd name="connsiteY4" fmla="*/ 1559265 h 1559265"/>
              <a:gd name="connsiteX5" fmla="*/ 0 w 12192000"/>
              <a:gd name="connsiteY5" fmla="*/ 380170 h 1559265"/>
              <a:gd name="connsiteX0" fmla="*/ 0 w 12192000"/>
              <a:gd name="connsiteY0" fmla="*/ 380170 h 1559265"/>
              <a:gd name="connsiteX1" fmla="*/ 6039852 w 12192000"/>
              <a:gd name="connsiteY1" fmla="*/ 34125 h 1559265"/>
              <a:gd name="connsiteX2" fmla="*/ 12192000 w 12192000"/>
              <a:gd name="connsiteY2" fmla="*/ 380170 h 1559265"/>
              <a:gd name="connsiteX3" fmla="*/ 12192000 w 12192000"/>
              <a:gd name="connsiteY3" fmla="*/ 1559265 h 1559265"/>
              <a:gd name="connsiteX4" fmla="*/ 0 w 12192000"/>
              <a:gd name="connsiteY4" fmla="*/ 1559265 h 1559265"/>
              <a:gd name="connsiteX5" fmla="*/ 0 w 12192000"/>
              <a:gd name="connsiteY5" fmla="*/ 380170 h 1559265"/>
              <a:gd name="connsiteX0" fmla="*/ 0 w 12192000"/>
              <a:gd name="connsiteY0" fmla="*/ 346045 h 1525140"/>
              <a:gd name="connsiteX1" fmla="*/ 6039852 w 12192000"/>
              <a:gd name="connsiteY1" fmla="*/ 0 h 1525140"/>
              <a:gd name="connsiteX2" fmla="*/ 12192000 w 12192000"/>
              <a:gd name="connsiteY2" fmla="*/ 346045 h 1525140"/>
              <a:gd name="connsiteX3" fmla="*/ 12192000 w 12192000"/>
              <a:gd name="connsiteY3" fmla="*/ 1525140 h 1525140"/>
              <a:gd name="connsiteX4" fmla="*/ 0 w 12192000"/>
              <a:gd name="connsiteY4" fmla="*/ 1525140 h 1525140"/>
              <a:gd name="connsiteX5" fmla="*/ 0 w 12192000"/>
              <a:gd name="connsiteY5" fmla="*/ 346045 h 1525140"/>
              <a:gd name="connsiteX0" fmla="*/ 0 w 12192000"/>
              <a:gd name="connsiteY0" fmla="*/ 442298 h 1621393"/>
              <a:gd name="connsiteX1" fmla="*/ 5967663 w 12192000"/>
              <a:gd name="connsiteY1" fmla="*/ 0 h 1621393"/>
              <a:gd name="connsiteX2" fmla="*/ 12192000 w 12192000"/>
              <a:gd name="connsiteY2" fmla="*/ 442298 h 1621393"/>
              <a:gd name="connsiteX3" fmla="*/ 12192000 w 12192000"/>
              <a:gd name="connsiteY3" fmla="*/ 1621393 h 1621393"/>
              <a:gd name="connsiteX4" fmla="*/ 0 w 12192000"/>
              <a:gd name="connsiteY4" fmla="*/ 1621393 h 1621393"/>
              <a:gd name="connsiteX5" fmla="*/ 0 w 12192000"/>
              <a:gd name="connsiteY5" fmla="*/ 442298 h 1621393"/>
              <a:gd name="connsiteX0" fmla="*/ 0 w 12192000"/>
              <a:gd name="connsiteY0" fmla="*/ 442298 h 1621393"/>
              <a:gd name="connsiteX1" fmla="*/ 5967663 w 12192000"/>
              <a:gd name="connsiteY1" fmla="*/ 0 h 1621393"/>
              <a:gd name="connsiteX2" fmla="*/ 8277726 w 12192000"/>
              <a:gd name="connsiteY2" fmla="*/ 108285 h 1621393"/>
              <a:gd name="connsiteX3" fmla="*/ 12192000 w 12192000"/>
              <a:gd name="connsiteY3" fmla="*/ 442298 h 1621393"/>
              <a:gd name="connsiteX4" fmla="*/ 12192000 w 12192000"/>
              <a:gd name="connsiteY4" fmla="*/ 1621393 h 1621393"/>
              <a:gd name="connsiteX5" fmla="*/ 0 w 12192000"/>
              <a:gd name="connsiteY5" fmla="*/ 1621393 h 1621393"/>
              <a:gd name="connsiteX6" fmla="*/ 0 w 12192000"/>
              <a:gd name="connsiteY6" fmla="*/ 442298 h 1621393"/>
              <a:gd name="connsiteX0" fmla="*/ 0 w 12192000"/>
              <a:gd name="connsiteY0" fmla="*/ 442298 h 1621393"/>
              <a:gd name="connsiteX1" fmla="*/ 5967663 w 12192000"/>
              <a:gd name="connsiteY1" fmla="*/ 0 h 1621393"/>
              <a:gd name="connsiteX2" fmla="*/ 8277726 w 12192000"/>
              <a:gd name="connsiteY2" fmla="*/ 108285 h 1621393"/>
              <a:gd name="connsiteX3" fmla="*/ 12192000 w 12192000"/>
              <a:gd name="connsiteY3" fmla="*/ 442298 h 1621393"/>
              <a:gd name="connsiteX4" fmla="*/ 12192000 w 12192000"/>
              <a:gd name="connsiteY4" fmla="*/ 1621393 h 1621393"/>
              <a:gd name="connsiteX5" fmla="*/ 0 w 12192000"/>
              <a:gd name="connsiteY5" fmla="*/ 1621393 h 1621393"/>
              <a:gd name="connsiteX6" fmla="*/ 0 w 12192000"/>
              <a:gd name="connsiteY6" fmla="*/ 442298 h 1621393"/>
              <a:gd name="connsiteX0" fmla="*/ 0 w 12192000"/>
              <a:gd name="connsiteY0" fmla="*/ 345812 h 1524907"/>
              <a:gd name="connsiteX1" fmla="*/ 5979695 w 12192000"/>
              <a:gd name="connsiteY1" fmla="*/ 83988 h 1524907"/>
              <a:gd name="connsiteX2" fmla="*/ 8277726 w 12192000"/>
              <a:gd name="connsiteY2" fmla="*/ 11799 h 1524907"/>
              <a:gd name="connsiteX3" fmla="*/ 12192000 w 12192000"/>
              <a:gd name="connsiteY3" fmla="*/ 345812 h 1524907"/>
              <a:gd name="connsiteX4" fmla="*/ 12192000 w 12192000"/>
              <a:gd name="connsiteY4" fmla="*/ 1524907 h 1524907"/>
              <a:gd name="connsiteX5" fmla="*/ 0 w 12192000"/>
              <a:gd name="connsiteY5" fmla="*/ 1524907 h 1524907"/>
              <a:gd name="connsiteX6" fmla="*/ 0 w 12192000"/>
              <a:gd name="connsiteY6" fmla="*/ 345812 h 1524907"/>
              <a:gd name="connsiteX0" fmla="*/ 0 w 12192000"/>
              <a:gd name="connsiteY0" fmla="*/ 261824 h 1440919"/>
              <a:gd name="connsiteX1" fmla="*/ 5979695 w 12192000"/>
              <a:gd name="connsiteY1" fmla="*/ 0 h 1440919"/>
              <a:gd name="connsiteX2" fmla="*/ 8301789 w 12192000"/>
              <a:gd name="connsiteY2" fmla="*/ 72190 h 1440919"/>
              <a:gd name="connsiteX3" fmla="*/ 12192000 w 12192000"/>
              <a:gd name="connsiteY3" fmla="*/ 261824 h 1440919"/>
              <a:gd name="connsiteX4" fmla="*/ 12192000 w 12192000"/>
              <a:gd name="connsiteY4" fmla="*/ 1440919 h 1440919"/>
              <a:gd name="connsiteX5" fmla="*/ 0 w 12192000"/>
              <a:gd name="connsiteY5" fmla="*/ 1440919 h 1440919"/>
              <a:gd name="connsiteX6" fmla="*/ 0 w 12192000"/>
              <a:gd name="connsiteY6" fmla="*/ 261824 h 1440919"/>
              <a:gd name="connsiteX0" fmla="*/ 0 w 12192000"/>
              <a:gd name="connsiteY0" fmla="*/ 261824 h 1440919"/>
              <a:gd name="connsiteX1" fmla="*/ 5979695 w 12192000"/>
              <a:gd name="connsiteY1" fmla="*/ 0 h 1440919"/>
              <a:gd name="connsiteX2" fmla="*/ 12192000 w 12192000"/>
              <a:gd name="connsiteY2" fmla="*/ 261824 h 1440919"/>
              <a:gd name="connsiteX3" fmla="*/ 12192000 w 12192000"/>
              <a:gd name="connsiteY3" fmla="*/ 1440919 h 1440919"/>
              <a:gd name="connsiteX4" fmla="*/ 0 w 12192000"/>
              <a:gd name="connsiteY4" fmla="*/ 1440919 h 1440919"/>
              <a:gd name="connsiteX5" fmla="*/ 0 w 12192000"/>
              <a:gd name="connsiteY5" fmla="*/ 261824 h 1440919"/>
              <a:gd name="connsiteX0" fmla="*/ 0 w 12192000"/>
              <a:gd name="connsiteY0" fmla="*/ 358077 h 1537172"/>
              <a:gd name="connsiteX1" fmla="*/ 5967663 w 12192000"/>
              <a:gd name="connsiteY1" fmla="*/ 0 h 1537172"/>
              <a:gd name="connsiteX2" fmla="*/ 12192000 w 12192000"/>
              <a:gd name="connsiteY2" fmla="*/ 358077 h 1537172"/>
              <a:gd name="connsiteX3" fmla="*/ 12192000 w 12192000"/>
              <a:gd name="connsiteY3" fmla="*/ 1537172 h 1537172"/>
              <a:gd name="connsiteX4" fmla="*/ 0 w 12192000"/>
              <a:gd name="connsiteY4" fmla="*/ 1537172 h 1537172"/>
              <a:gd name="connsiteX5" fmla="*/ 0 w 12192000"/>
              <a:gd name="connsiteY5" fmla="*/ 358077 h 1537172"/>
              <a:gd name="connsiteX0" fmla="*/ 0 w 12192000"/>
              <a:gd name="connsiteY0" fmla="*/ 380973 h 1560068"/>
              <a:gd name="connsiteX1" fmla="*/ 5967663 w 12192000"/>
              <a:gd name="connsiteY1" fmla="*/ 22896 h 1560068"/>
              <a:gd name="connsiteX2" fmla="*/ 12192000 w 12192000"/>
              <a:gd name="connsiteY2" fmla="*/ 380973 h 1560068"/>
              <a:gd name="connsiteX3" fmla="*/ 12192000 w 12192000"/>
              <a:gd name="connsiteY3" fmla="*/ 1560068 h 1560068"/>
              <a:gd name="connsiteX4" fmla="*/ 0 w 12192000"/>
              <a:gd name="connsiteY4" fmla="*/ 1560068 h 1560068"/>
              <a:gd name="connsiteX5" fmla="*/ 0 w 12192000"/>
              <a:gd name="connsiteY5" fmla="*/ 380973 h 1560068"/>
              <a:gd name="connsiteX0" fmla="*/ 0 w 12192000"/>
              <a:gd name="connsiteY0" fmla="*/ 387207 h 1566302"/>
              <a:gd name="connsiteX1" fmla="*/ 5967663 w 12192000"/>
              <a:gd name="connsiteY1" fmla="*/ 29130 h 1566302"/>
              <a:gd name="connsiteX2" fmla="*/ 12192000 w 12192000"/>
              <a:gd name="connsiteY2" fmla="*/ 387207 h 1566302"/>
              <a:gd name="connsiteX3" fmla="*/ 12192000 w 12192000"/>
              <a:gd name="connsiteY3" fmla="*/ 1566302 h 1566302"/>
              <a:gd name="connsiteX4" fmla="*/ 0 w 12192000"/>
              <a:gd name="connsiteY4" fmla="*/ 1566302 h 1566302"/>
              <a:gd name="connsiteX5" fmla="*/ 0 w 12192000"/>
              <a:gd name="connsiteY5" fmla="*/ 387207 h 1566302"/>
              <a:gd name="connsiteX0" fmla="*/ 0 w 12192000"/>
              <a:gd name="connsiteY0" fmla="*/ 358077 h 1537172"/>
              <a:gd name="connsiteX1" fmla="*/ 5967663 w 12192000"/>
              <a:gd name="connsiteY1" fmla="*/ 0 h 1537172"/>
              <a:gd name="connsiteX2" fmla="*/ 12192000 w 12192000"/>
              <a:gd name="connsiteY2" fmla="*/ 358077 h 1537172"/>
              <a:gd name="connsiteX3" fmla="*/ 12192000 w 12192000"/>
              <a:gd name="connsiteY3" fmla="*/ 1537172 h 1537172"/>
              <a:gd name="connsiteX4" fmla="*/ 0 w 12192000"/>
              <a:gd name="connsiteY4" fmla="*/ 1537172 h 1537172"/>
              <a:gd name="connsiteX5" fmla="*/ 0 w 12192000"/>
              <a:gd name="connsiteY5" fmla="*/ 358077 h 1537172"/>
              <a:gd name="connsiteX0" fmla="*/ 0 w 12192000"/>
              <a:gd name="connsiteY0" fmla="*/ 358077 h 1537172"/>
              <a:gd name="connsiteX1" fmla="*/ 5967663 w 12192000"/>
              <a:gd name="connsiteY1" fmla="*/ 0 h 1537172"/>
              <a:gd name="connsiteX2" fmla="*/ 12192000 w 12192000"/>
              <a:gd name="connsiteY2" fmla="*/ 358077 h 1537172"/>
              <a:gd name="connsiteX3" fmla="*/ 12192000 w 12192000"/>
              <a:gd name="connsiteY3" fmla="*/ 1537172 h 1537172"/>
              <a:gd name="connsiteX4" fmla="*/ 0 w 12192000"/>
              <a:gd name="connsiteY4" fmla="*/ 1537172 h 1537172"/>
              <a:gd name="connsiteX5" fmla="*/ 0 w 12192000"/>
              <a:gd name="connsiteY5" fmla="*/ 358077 h 1537172"/>
              <a:gd name="connsiteX0" fmla="*/ 0 w 12192000"/>
              <a:gd name="connsiteY0" fmla="*/ 358077 h 1537172"/>
              <a:gd name="connsiteX1" fmla="*/ 5967663 w 12192000"/>
              <a:gd name="connsiteY1" fmla="*/ 0 h 1537172"/>
              <a:gd name="connsiteX2" fmla="*/ 12192000 w 12192000"/>
              <a:gd name="connsiteY2" fmla="*/ 358077 h 1537172"/>
              <a:gd name="connsiteX3" fmla="*/ 12192000 w 12192000"/>
              <a:gd name="connsiteY3" fmla="*/ 887467 h 1537172"/>
              <a:gd name="connsiteX4" fmla="*/ 0 w 12192000"/>
              <a:gd name="connsiteY4" fmla="*/ 1537172 h 1537172"/>
              <a:gd name="connsiteX5" fmla="*/ 0 w 12192000"/>
              <a:gd name="connsiteY5" fmla="*/ 358077 h 1537172"/>
              <a:gd name="connsiteX0" fmla="*/ 0 w 12204031"/>
              <a:gd name="connsiteY0" fmla="*/ 358077 h 1537172"/>
              <a:gd name="connsiteX1" fmla="*/ 5967663 w 12204031"/>
              <a:gd name="connsiteY1" fmla="*/ 0 h 1537172"/>
              <a:gd name="connsiteX2" fmla="*/ 12192000 w 12204031"/>
              <a:gd name="connsiteY2" fmla="*/ 358077 h 1537172"/>
              <a:gd name="connsiteX3" fmla="*/ 12204031 w 12204031"/>
              <a:gd name="connsiteY3" fmla="*/ 1176225 h 1537172"/>
              <a:gd name="connsiteX4" fmla="*/ 0 w 12204031"/>
              <a:gd name="connsiteY4" fmla="*/ 1537172 h 1537172"/>
              <a:gd name="connsiteX5" fmla="*/ 0 w 12204031"/>
              <a:gd name="connsiteY5" fmla="*/ 358077 h 1537172"/>
              <a:gd name="connsiteX0" fmla="*/ 48126 w 12252157"/>
              <a:gd name="connsiteY0" fmla="*/ 358077 h 1176225"/>
              <a:gd name="connsiteX1" fmla="*/ 6015789 w 12252157"/>
              <a:gd name="connsiteY1" fmla="*/ 0 h 1176225"/>
              <a:gd name="connsiteX2" fmla="*/ 12240126 w 12252157"/>
              <a:gd name="connsiteY2" fmla="*/ 358077 h 1176225"/>
              <a:gd name="connsiteX3" fmla="*/ 12252157 w 12252157"/>
              <a:gd name="connsiteY3" fmla="*/ 1176225 h 1176225"/>
              <a:gd name="connsiteX4" fmla="*/ 0 w 12252157"/>
              <a:gd name="connsiteY4" fmla="*/ 947624 h 1176225"/>
              <a:gd name="connsiteX5" fmla="*/ 48126 w 12252157"/>
              <a:gd name="connsiteY5" fmla="*/ 358077 h 1176225"/>
              <a:gd name="connsiteX0" fmla="*/ 0 w 12204031"/>
              <a:gd name="connsiteY0" fmla="*/ 358077 h 1200287"/>
              <a:gd name="connsiteX1" fmla="*/ 5967663 w 12204031"/>
              <a:gd name="connsiteY1" fmla="*/ 0 h 1200287"/>
              <a:gd name="connsiteX2" fmla="*/ 12192000 w 12204031"/>
              <a:gd name="connsiteY2" fmla="*/ 358077 h 1200287"/>
              <a:gd name="connsiteX3" fmla="*/ 12204031 w 12204031"/>
              <a:gd name="connsiteY3" fmla="*/ 1176225 h 1200287"/>
              <a:gd name="connsiteX4" fmla="*/ 0 w 12204031"/>
              <a:gd name="connsiteY4" fmla="*/ 1200287 h 1200287"/>
              <a:gd name="connsiteX5" fmla="*/ 0 w 12204031"/>
              <a:gd name="connsiteY5" fmla="*/ 358077 h 1200287"/>
              <a:gd name="connsiteX0" fmla="*/ 0 w 12204031"/>
              <a:gd name="connsiteY0" fmla="*/ 358077 h 1200287"/>
              <a:gd name="connsiteX1" fmla="*/ 5967663 w 12204031"/>
              <a:gd name="connsiteY1" fmla="*/ 0 h 1200287"/>
              <a:gd name="connsiteX2" fmla="*/ 12192000 w 12204031"/>
              <a:gd name="connsiteY2" fmla="*/ 358077 h 1200287"/>
              <a:gd name="connsiteX3" fmla="*/ 12204031 w 12204031"/>
              <a:gd name="connsiteY3" fmla="*/ 1176225 h 1200287"/>
              <a:gd name="connsiteX4" fmla="*/ 0 w 12204031"/>
              <a:gd name="connsiteY4" fmla="*/ 1200287 h 1200287"/>
              <a:gd name="connsiteX5" fmla="*/ 0 w 12204031"/>
              <a:gd name="connsiteY5" fmla="*/ 358077 h 12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4031" h="1200287">
                <a:moveTo>
                  <a:pt x="0" y="358077"/>
                </a:moveTo>
                <a:cubicBezTo>
                  <a:pt x="1247273" y="226686"/>
                  <a:pt x="3264568" y="11074"/>
                  <a:pt x="5967663" y="0"/>
                </a:cubicBezTo>
                <a:cubicBezTo>
                  <a:pt x="7999663" y="0"/>
                  <a:pt x="11156616" y="117924"/>
                  <a:pt x="12192000" y="358077"/>
                </a:cubicBezTo>
                <a:lnTo>
                  <a:pt x="12204031" y="1176225"/>
                </a:lnTo>
                <a:lnTo>
                  <a:pt x="0" y="1200287"/>
                </a:lnTo>
                <a:lnTo>
                  <a:pt x="0" y="3580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LOGO"/>
          <p:cNvGrpSpPr>
            <a:grpSpLocks noChangeAspect="1"/>
          </p:cNvGrpSpPr>
          <p:nvPr userDrawn="1"/>
        </p:nvGrpSpPr>
        <p:grpSpPr bwMode="auto">
          <a:xfrm>
            <a:off x="10296366" y="5957461"/>
            <a:ext cx="807723" cy="795764"/>
            <a:chOff x="8176" y="844"/>
            <a:chExt cx="878" cy="865"/>
          </a:xfrm>
        </p:grpSpPr>
        <p:sp>
          <p:nvSpPr>
            <p:cNvPr id="11"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4"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17" name="Tijdelijke aanduiding voor tekst 6">
            <a:extLst>
              <a:ext uri="{FF2B5EF4-FFF2-40B4-BE49-F238E27FC236}">
                <a16:creationId xmlns:a16="http://schemas.microsoft.com/office/drawing/2014/main" id="{DCC949F4-08AD-45E7-8161-E3296464C822}"/>
              </a:ext>
            </a:extLst>
          </p:cNvPr>
          <p:cNvSpPr>
            <a:spLocks noGrp="1"/>
          </p:cNvSpPr>
          <p:nvPr>
            <p:ph type="body" sz="quarter" idx="14" hasCustomPrompt="1"/>
          </p:nvPr>
        </p:nvSpPr>
        <p:spPr>
          <a:xfrm>
            <a:off x="3152639" y="3566909"/>
            <a:ext cx="4086000" cy="1728000"/>
          </a:xfrm>
        </p:spPr>
        <p:txBody>
          <a:bodyPr anchor="ctr">
            <a:normAutofit/>
          </a:bodyPr>
          <a:lstStyle>
            <a:lvl1pPr marL="0" indent="0">
              <a:buNone/>
              <a:defRPr sz="4400">
                <a:solidFill>
                  <a:schemeClr val="bg1"/>
                </a:solidFill>
              </a:defRPr>
            </a:lvl1pPr>
          </a:lstStyle>
          <a:p>
            <a:pPr lvl="0"/>
            <a:r>
              <a:rPr lang="nl-NL" sz="4400" dirty="0"/>
              <a:t>Klik hier om te typen</a:t>
            </a:r>
            <a:endParaRPr lang="nl-NL" dirty="0"/>
          </a:p>
        </p:txBody>
      </p:sp>
    </p:spTree>
    <p:extLst>
      <p:ext uri="{BB962C8B-B14F-4D97-AF65-F5344CB8AC3E}">
        <p14:creationId xmlns:p14="http://schemas.microsoft.com/office/powerpoint/2010/main" val="123806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19" name="WIT BOOG"/>
          <p:cNvSpPr/>
          <p:nvPr userDrawn="1"/>
        </p:nvSpPr>
        <p:spPr>
          <a:xfrm>
            <a:off x="6540307" y="10875"/>
            <a:ext cx="5712804" cy="6868632"/>
          </a:xfrm>
          <a:custGeom>
            <a:avLst/>
            <a:gdLst>
              <a:gd name="connsiteX0" fmla="*/ 569776 w 5712803"/>
              <a:gd name="connsiteY0" fmla="*/ 0 h 6857998"/>
              <a:gd name="connsiteX1" fmla="*/ 5712803 w 5712803"/>
              <a:gd name="connsiteY1" fmla="*/ 0 h 6857998"/>
              <a:gd name="connsiteX2" fmla="*/ 5712803 w 5712803"/>
              <a:gd name="connsiteY2" fmla="*/ 6857998 h 6857998"/>
              <a:gd name="connsiteX3" fmla="*/ 706629 w 5712803"/>
              <a:gd name="connsiteY3" fmla="*/ 6857998 h 6857998"/>
              <a:gd name="connsiteX4" fmla="*/ 608893 w 5712803"/>
              <a:gd name="connsiteY4" fmla="*/ 6611793 h 6857998"/>
              <a:gd name="connsiteX5" fmla="*/ 0 w 5712803"/>
              <a:gd name="connsiteY5" fmla="*/ 3252093 h 6857998"/>
              <a:gd name="connsiteX6" fmla="*/ 428583 w 5712803"/>
              <a:gd name="connsiteY6" fmla="*/ 417285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608893 w 5712803"/>
              <a:gd name="connsiteY4" fmla="*/ 6611793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428583 w 5712803"/>
              <a:gd name="connsiteY6" fmla="*/ 427918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803" h="6868631">
                <a:moveTo>
                  <a:pt x="527246" y="0"/>
                </a:moveTo>
                <a:lnTo>
                  <a:pt x="5712803" y="10633"/>
                </a:lnTo>
                <a:lnTo>
                  <a:pt x="5712803" y="6868631"/>
                </a:lnTo>
                <a:lnTo>
                  <a:pt x="536508" y="6868631"/>
                </a:lnTo>
                <a:cubicBezTo>
                  <a:pt x="503929" y="6786563"/>
                  <a:pt x="503249" y="6683229"/>
                  <a:pt x="470670" y="6601161"/>
                </a:cubicBezTo>
                <a:cubicBezTo>
                  <a:pt x="204688" y="5449937"/>
                  <a:pt x="0" y="4445273"/>
                  <a:pt x="0" y="3262726"/>
                </a:cubicBezTo>
                <a:cubicBezTo>
                  <a:pt x="0" y="2275557"/>
                  <a:pt x="54355" y="1525451"/>
                  <a:pt x="375420" y="449183"/>
                </a:cubicBezTo>
                <a:lnTo>
                  <a:pt x="52724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65DD7739-D81C-4FB4-9869-0728405871CC}" type="datetime1">
              <a:rPr lang="nl-NL" smtClean="0"/>
              <a:t>20-01-2023</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r>
              <a:rPr lang="nl-NL"/>
              <a:t>© Cito, 2019</a:t>
            </a:r>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a:t>
            </a:fld>
            <a:endParaRPr lang="nl-NL" dirty="0"/>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17" name="Titel 1"/>
          <p:cNvSpPr txBox="1">
            <a:spLocks/>
          </p:cNvSpPr>
          <p:nvPr userDrawn="1"/>
        </p:nvSpPr>
        <p:spPr>
          <a:xfrm>
            <a:off x="7524000" y="799520"/>
            <a:ext cx="4320000" cy="120010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baseline="0">
                <a:solidFill>
                  <a:srgbClr val="E30075"/>
                </a:solidFill>
                <a:latin typeface="+mj-lt"/>
                <a:ea typeface="+mj-ea"/>
                <a:cs typeface="+mj-cs"/>
              </a:defRPr>
            </a:lvl1pPr>
          </a:lstStyle>
          <a:p>
            <a:r>
              <a:rPr lang="nl-NL" sz="4400" dirty="0">
                <a:solidFill>
                  <a:schemeClr val="tx2"/>
                </a:solidFill>
              </a:rPr>
              <a:t>Bedankt voor </a:t>
            </a:r>
            <a:br>
              <a:rPr lang="nl-NL" sz="4400" dirty="0">
                <a:solidFill>
                  <a:schemeClr val="tx2"/>
                </a:solidFill>
              </a:rPr>
            </a:br>
            <a:r>
              <a:rPr lang="nl-NL" sz="4400" dirty="0">
                <a:solidFill>
                  <a:schemeClr val="tx2"/>
                </a:solidFill>
              </a:rPr>
              <a:t>uw aandacht</a:t>
            </a:r>
          </a:p>
        </p:txBody>
      </p:sp>
      <p:sp>
        <p:nvSpPr>
          <p:cNvPr id="23" name="Rechthoek 22"/>
          <p:cNvSpPr/>
          <p:nvPr userDrawn="1"/>
        </p:nvSpPr>
        <p:spPr>
          <a:xfrm>
            <a:off x="7545600" y="2340000"/>
            <a:ext cx="4320000" cy="2472472"/>
          </a:xfrm>
          <a:prstGeom prst="rect">
            <a:avLst/>
          </a:prstGeom>
        </p:spPr>
        <p:txBody>
          <a:bodyPr lIns="0" tIns="0" rIns="0" bIns="0">
            <a:spAutoFit/>
          </a:bodyPr>
          <a:lstStyle/>
          <a:p>
            <a:pPr marL="0" marR="0" lvl="3" indent="0" algn="l" defTabSz="360000" rtl="0" eaLnBrk="1" fontAlgn="auto" latinLnBrk="0" hangingPunct="1">
              <a:lnSpc>
                <a:spcPct val="100000"/>
              </a:lnSpc>
              <a:spcBef>
                <a:spcPts val="500"/>
              </a:spcBef>
              <a:spcAft>
                <a:spcPts val="0"/>
              </a:spcAft>
              <a:buClrTx/>
              <a:buSzTx/>
              <a:buFontTx/>
              <a:buNone/>
              <a:tabLst/>
              <a:defRPr/>
            </a:pPr>
            <a:r>
              <a:rPr kumimoji="0" lang="nl-NL" sz="2300" b="0" i="0" u="none" strike="noStrike" kern="1200" cap="none" spc="0" normalizeH="0" baseline="0" noProof="0" dirty="0">
                <a:ln>
                  <a:noFill/>
                </a:ln>
                <a:solidFill>
                  <a:prstClr val="black"/>
                </a:solidFill>
                <a:effectLst/>
                <a:uLnTx/>
                <a:uFillTx/>
                <a:latin typeface="+mn-lt"/>
                <a:ea typeface="+mn-ea"/>
                <a:cs typeface="+mn-cs"/>
              </a:rPr>
              <a:t>cito.nl</a:t>
            </a:r>
          </a:p>
          <a:p>
            <a:pPr marL="0" marR="0" lvl="3" indent="0" algn="l" defTabSz="360000" rtl="0" eaLnBrk="1" fontAlgn="auto" latinLnBrk="0" hangingPunct="1">
              <a:lnSpc>
                <a:spcPct val="100000"/>
              </a:lnSpc>
              <a:spcBef>
                <a:spcPts val="500"/>
              </a:spcBef>
              <a:spcAft>
                <a:spcPts val="0"/>
              </a:spcAft>
              <a:buClrTx/>
              <a:buSzTx/>
              <a:buFontTx/>
              <a:buNone/>
              <a:tabLst/>
              <a:defRPr/>
            </a:pPr>
            <a:r>
              <a:rPr kumimoji="0" lang="nl-NL" sz="2300" b="0" i="0" u="none" strike="noStrike" kern="1200" cap="none" spc="0" normalizeH="0" baseline="0" noProof="0" dirty="0">
                <a:ln>
                  <a:noFill/>
                </a:ln>
                <a:solidFill>
                  <a:prstClr val="black"/>
                </a:solidFill>
                <a:effectLst/>
                <a:uLnTx/>
                <a:uFillTx/>
                <a:latin typeface="+mn-lt"/>
                <a:ea typeface="+mn-ea"/>
                <a:cs typeface="+mn-cs"/>
              </a:rPr>
              <a:t>T (026) 352 11 11</a:t>
            </a:r>
          </a:p>
          <a:p>
            <a:pPr marL="0" marR="0" lvl="3" indent="0" algn="l" defTabSz="360000" rtl="0" eaLnBrk="1" fontAlgn="auto" latinLnBrk="0" hangingPunct="1">
              <a:lnSpc>
                <a:spcPct val="100000"/>
              </a:lnSpc>
              <a:spcBef>
                <a:spcPts val="500"/>
              </a:spcBef>
              <a:spcAft>
                <a:spcPts val="0"/>
              </a:spcAft>
              <a:buClrTx/>
              <a:buSzTx/>
              <a:buFontTx/>
              <a:buNone/>
              <a:tabLst/>
              <a:defRPr/>
            </a:pPr>
            <a:r>
              <a:rPr kumimoji="0" lang="nl-NL" sz="2300" b="0" i="0" u="none" strike="noStrike" kern="1200" cap="none" spc="0" normalizeH="0" baseline="0" noProof="0" dirty="0">
                <a:ln>
                  <a:noFill/>
                </a:ln>
                <a:solidFill>
                  <a:prstClr val="black"/>
                </a:solidFill>
                <a:effectLst/>
                <a:uLnTx/>
                <a:uFillTx/>
                <a:latin typeface="+mn-lt"/>
                <a:ea typeface="+mn-ea"/>
                <a:cs typeface="+mn-cs"/>
              </a:rPr>
              <a:t>klantenservice@cito.nl</a:t>
            </a:r>
          </a:p>
          <a:p>
            <a:pPr marL="0" marR="0" lvl="3" indent="0" algn="l" defTabSz="360000" rtl="0" eaLnBrk="1" fontAlgn="auto" latinLnBrk="0" hangingPunct="1">
              <a:lnSpc>
                <a:spcPct val="100000"/>
              </a:lnSpc>
              <a:spcBef>
                <a:spcPts val="500"/>
              </a:spcBef>
              <a:spcAft>
                <a:spcPts val="0"/>
              </a:spcAft>
              <a:buClrTx/>
              <a:buSzTx/>
              <a:buFontTx/>
              <a:buNone/>
              <a:tabLst/>
              <a:defRPr/>
            </a:pPr>
            <a:endParaRPr kumimoji="0" lang="nl-NL" sz="2300" b="0" i="0" u="none" strike="noStrike" kern="1200" cap="none" spc="0" normalizeH="0" baseline="0" noProof="0" dirty="0">
              <a:ln>
                <a:noFill/>
              </a:ln>
              <a:solidFill>
                <a:prstClr val="black"/>
              </a:solidFill>
              <a:effectLst/>
              <a:uLnTx/>
              <a:uFillTx/>
              <a:latin typeface="+mn-lt"/>
              <a:ea typeface="+mn-ea"/>
              <a:cs typeface="+mn-cs"/>
            </a:endParaRPr>
          </a:p>
          <a:p>
            <a:pPr marL="0" marR="0" lvl="3" indent="0" algn="l" defTabSz="360000" rtl="0" eaLnBrk="1" fontAlgn="auto" latinLnBrk="0" hangingPunct="1">
              <a:lnSpc>
                <a:spcPct val="100000"/>
              </a:lnSpc>
              <a:spcBef>
                <a:spcPts val="500"/>
              </a:spcBef>
              <a:spcAft>
                <a:spcPts val="0"/>
              </a:spcAft>
              <a:buClrTx/>
              <a:buSzTx/>
              <a:buFontTx/>
              <a:buNone/>
              <a:tabLst/>
              <a:defRPr/>
            </a:pPr>
            <a:r>
              <a:rPr kumimoji="0" lang="nl-NL" sz="2300" b="0" i="0" u="none" strike="noStrike" kern="1200" cap="none" spc="0" normalizeH="0" baseline="0" noProof="0" dirty="0">
                <a:ln>
                  <a:noFill/>
                </a:ln>
                <a:solidFill>
                  <a:prstClr val="black"/>
                </a:solidFill>
                <a:effectLst/>
                <a:uLnTx/>
                <a:uFillTx/>
                <a:latin typeface="+mn-lt"/>
                <a:ea typeface="+mn-ea"/>
                <a:cs typeface="+mn-cs"/>
              </a:rPr>
              <a:t>Ook snel en eenvoudig contact</a:t>
            </a:r>
            <a:br>
              <a:rPr kumimoji="0" lang="nl-NL" sz="2300" b="0" i="0" u="none" strike="noStrike" kern="1200" cap="none" spc="0" normalizeH="0" baseline="0" noProof="0" dirty="0">
                <a:ln>
                  <a:noFill/>
                </a:ln>
                <a:solidFill>
                  <a:prstClr val="black"/>
                </a:solidFill>
                <a:effectLst/>
                <a:uLnTx/>
                <a:uFillTx/>
                <a:latin typeface="+mn-lt"/>
                <a:ea typeface="+mn-ea"/>
                <a:cs typeface="+mn-cs"/>
              </a:rPr>
            </a:br>
            <a:r>
              <a:rPr kumimoji="0" lang="nl-NL" sz="2300" b="0" i="0" u="none" strike="noStrike" kern="1200" cap="none" spc="0" normalizeH="0" baseline="0" noProof="0" dirty="0">
                <a:ln>
                  <a:noFill/>
                </a:ln>
                <a:solidFill>
                  <a:prstClr val="black"/>
                </a:solidFill>
                <a:effectLst/>
                <a:uLnTx/>
                <a:uFillTx/>
                <a:latin typeface="+mn-lt"/>
                <a:ea typeface="+mn-ea"/>
                <a:cs typeface="+mn-cs"/>
              </a:rPr>
              <a:t>via Facebook en Twitter</a:t>
            </a:r>
          </a:p>
        </p:txBody>
      </p:sp>
      <p:grpSp>
        <p:nvGrpSpPr>
          <p:cNvPr id="59" name="Social media"/>
          <p:cNvGrpSpPr/>
          <p:nvPr userDrawn="1"/>
        </p:nvGrpSpPr>
        <p:grpSpPr>
          <a:xfrm>
            <a:off x="7541897" y="5267098"/>
            <a:ext cx="1644113" cy="327601"/>
            <a:chOff x="7541897" y="5267098"/>
            <a:chExt cx="1644113" cy="327601"/>
          </a:xfrm>
        </p:grpSpPr>
        <p:sp>
          <p:nvSpPr>
            <p:cNvPr id="25" name="Ovaal 24"/>
            <p:cNvSpPr/>
            <p:nvPr userDrawn="1"/>
          </p:nvSpPr>
          <p:spPr>
            <a:xfrm>
              <a:off x="8419266" y="5267099"/>
              <a:ext cx="327600" cy="327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7" name="Groep 46"/>
            <p:cNvGrpSpPr/>
            <p:nvPr userDrawn="1"/>
          </p:nvGrpSpPr>
          <p:grpSpPr>
            <a:xfrm>
              <a:off x="7541897" y="5267098"/>
              <a:ext cx="326681" cy="326681"/>
              <a:chOff x="7541897" y="5267098"/>
              <a:chExt cx="326681" cy="326681"/>
            </a:xfrm>
          </p:grpSpPr>
          <p:sp>
            <p:nvSpPr>
              <p:cNvPr id="3" name="Ovaal 2"/>
              <p:cNvSpPr/>
              <p:nvPr userDrawn="1"/>
            </p:nvSpPr>
            <p:spPr>
              <a:xfrm>
                <a:off x="7541897" y="5267098"/>
                <a:ext cx="326681" cy="3266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Freeform 5"/>
              <p:cNvSpPr>
                <a:spLocks noEditPoints="1"/>
              </p:cNvSpPr>
              <p:nvPr userDrawn="1"/>
            </p:nvSpPr>
            <p:spPr bwMode="auto">
              <a:xfrm>
                <a:off x="7602884" y="5345119"/>
                <a:ext cx="204707" cy="170638"/>
              </a:xfrm>
              <a:custGeom>
                <a:avLst/>
                <a:gdLst>
                  <a:gd name="T0" fmla="*/ 51 w 51"/>
                  <a:gd name="T1" fmla="*/ 5 h 42"/>
                  <a:gd name="T2" fmla="*/ 45 w 51"/>
                  <a:gd name="T3" fmla="*/ 7 h 42"/>
                  <a:gd name="T4" fmla="*/ 50 w 51"/>
                  <a:gd name="T5" fmla="*/ 1 h 42"/>
                  <a:gd name="T6" fmla="*/ 43 w 51"/>
                  <a:gd name="T7" fmla="*/ 3 h 42"/>
                  <a:gd name="T8" fmla="*/ 35 w 51"/>
                  <a:gd name="T9" fmla="*/ 0 h 42"/>
                  <a:gd name="T10" fmla="*/ 25 w 51"/>
                  <a:gd name="T11" fmla="*/ 10 h 42"/>
                  <a:gd name="T12" fmla="*/ 25 w 51"/>
                  <a:gd name="T13" fmla="*/ 13 h 42"/>
                  <a:gd name="T14" fmla="*/ 4 w 51"/>
                  <a:gd name="T15" fmla="*/ 2 h 42"/>
                  <a:gd name="T16" fmla="*/ 2 w 51"/>
                  <a:gd name="T17" fmla="*/ 7 h 42"/>
                  <a:gd name="T18" fmla="*/ 7 w 51"/>
                  <a:gd name="T19" fmla="*/ 16 h 42"/>
                  <a:gd name="T20" fmla="*/ 2 w 51"/>
                  <a:gd name="T21" fmla="*/ 15 h 42"/>
                  <a:gd name="T22" fmla="*/ 2 w 51"/>
                  <a:gd name="T23" fmla="*/ 15 h 42"/>
                  <a:gd name="T24" fmla="*/ 10 w 51"/>
                  <a:gd name="T25" fmla="*/ 25 h 42"/>
                  <a:gd name="T26" fmla="*/ 8 w 51"/>
                  <a:gd name="T27" fmla="*/ 25 h 42"/>
                  <a:gd name="T28" fmla="*/ 6 w 51"/>
                  <a:gd name="T29" fmla="*/ 25 h 42"/>
                  <a:gd name="T30" fmla="*/ 16 w 51"/>
                  <a:gd name="T31" fmla="*/ 33 h 42"/>
                  <a:gd name="T32" fmla="*/ 3 w 51"/>
                  <a:gd name="T33" fmla="*/ 37 h 42"/>
                  <a:gd name="T34" fmla="*/ 0 w 51"/>
                  <a:gd name="T35" fmla="*/ 37 h 42"/>
                  <a:gd name="T36" fmla="*/ 16 w 51"/>
                  <a:gd name="T37" fmla="*/ 42 h 42"/>
                  <a:gd name="T38" fmla="*/ 46 w 51"/>
                  <a:gd name="T39" fmla="*/ 12 h 42"/>
                  <a:gd name="T40" fmla="*/ 46 w 51"/>
                  <a:gd name="T41" fmla="*/ 10 h 42"/>
                  <a:gd name="T42" fmla="*/ 51 w 51"/>
                  <a:gd name="T43" fmla="*/ 5 h 42"/>
                  <a:gd name="T44" fmla="*/ 51 w 51"/>
                  <a:gd name="T45" fmla="*/ 5 h 42"/>
                  <a:gd name="T46" fmla="*/ 51 w 51"/>
                  <a:gd name="T47"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42">
                    <a:moveTo>
                      <a:pt x="51" y="5"/>
                    </a:moveTo>
                    <a:cubicBezTo>
                      <a:pt x="49" y="6"/>
                      <a:pt x="47" y="6"/>
                      <a:pt x="45" y="7"/>
                    </a:cubicBezTo>
                    <a:cubicBezTo>
                      <a:pt x="47" y="5"/>
                      <a:pt x="49" y="3"/>
                      <a:pt x="50" y="1"/>
                    </a:cubicBezTo>
                    <a:cubicBezTo>
                      <a:pt x="48" y="2"/>
                      <a:pt x="46" y="3"/>
                      <a:pt x="43" y="3"/>
                    </a:cubicBezTo>
                    <a:cubicBezTo>
                      <a:pt x="41" y="1"/>
                      <a:pt x="38" y="0"/>
                      <a:pt x="35" y="0"/>
                    </a:cubicBezTo>
                    <a:cubicBezTo>
                      <a:pt x="30" y="0"/>
                      <a:pt x="25" y="5"/>
                      <a:pt x="25" y="10"/>
                    </a:cubicBezTo>
                    <a:cubicBezTo>
                      <a:pt x="25" y="11"/>
                      <a:pt x="25" y="12"/>
                      <a:pt x="25" y="13"/>
                    </a:cubicBezTo>
                    <a:cubicBezTo>
                      <a:pt x="16" y="12"/>
                      <a:pt x="9" y="8"/>
                      <a:pt x="4" y="2"/>
                    </a:cubicBezTo>
                    <a:cubicBezTo>
                      <a:pt x="3" y="3"/>
                      <a:pt x="2" y="5"/>
                      <a:pt x="2" y="7"/>
                    </a:cubicBezTo>
                    <a:cubicBezTo>
                      <a:pt x="2" y="11"/>
                      <a:pt x="4" y="14"/>
                      <a:pt x="7" y="16"/>
                    </a:cubicBezTo>
                    <a:cubicBezTo>
                      <a:pt x="5" y="16"/>
                      <a:pt x="3" y="15"/>
                      <a:pt x="2" y="15"/>
                    </a:cubicBezTo>
                    <a:cubicBezTo>
                      <a:pt x="2" y="15"/>
                      <a:pt x="2" y="15"/>
                      <a:pt x="2" y="15"/>
                    </a:cubicBezTo>
                    <a:cubicBezTo>
                      <a:pt x="2" y="20"/>
                      <a:pt x="6" y="24"/>
                      <a:pt x="10" y="25"/>
                    </a:cubicBezTo>
                    <a:cubicBezTo>
                      <a:pt x="10" y="25"/>
                      <a:pt x="9" y="25"/>
                      <a:pt x="8" y="25"/>
                    </a:cubicBezTo>
                    <a:cubicBezTo>
                      <a:pt x="7" y="25"/>
                      <a:pt x="6" y="25"/>
                      <a:pt x="6" y="25"/>
                    </a:cubicBezTo>
                    <a:cubicBezTo>
                      <a:pt x="7" y="29"/>
                      <a:pt x="11" y="32"/>
                      <a:pt x="16" y="33"/>
                    </a:cubicBezTo>
                    <a:cubicBezTo>
                      <a:pt x="12" y="35"/>
                      <a:pt x="7" y="37"/>
                      <a:pt x="3" y="37"/>
                    </a:cubicBezTo>
                    <a:cubicBezTo>
                      <a:pt x="2" y="37"/>
                      <a:pt x="1" y="37"/>
                      <a:pt x="0" y="37"/>
                    </a:cubicBezTo>
                    <a:cubicBezTo>
                      <a:pt x="5" y="40"/>
                      <a:pt x="10" y="42"/>
                      <a:pt x="16" y="42"/>
                    </a:cubicBezTo>
                    <a:cubicBezTo>
                      <a:pt x="35" y="42"/>
                      <a:pt x="46" y="26"/>
                      <a:pt x="46" y="12"/>
                    </a:cubicBezTo>
                    <a:cubicBezTo>
                      <a:pt x="46" y="10"/>
                      <a:pt x="46" y="10"/>
                      <a:pt x="46" y="10"/>
                    </a:cubicBezTo>
                    <a:cubicBezTo>
                      <a:pt x="48" y="9"/>
                      <a:pt x="50" y="7"/>
                      <a:pt x="51" y="5"/>
                    </a:cubicBezTo>
                    <a:close/>
                    <a:moveTo>
                      <a:pt x="51" y="5"/>
                    </a:moveTo>
                    <a:cubicBezTo>
                      <a:pt x="51" y="5"/>
                      <a:pt x="51" y="5"/>
                      <a:pt x="51" y="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grpSp>
        <p:grpSp>
          <p:nvGrpSpPr>
            <p:cNvPr id="46" name="Groep 45"/>
            <p:cNvGrpSpPr/>
            <p:nvPr userDrawn="1"/>
          </p:nvGrpSpPr>
          <p:grpSpPr>
            <a:xfrm>
              <a:off x="7980122" y="5267099"/>
              <a:ext cx="327600" cy="327600"/>
              <a:chOff x="7980122" y="5267099"/>
              <a:chExt cx="327600" cy="327600"/>
            </a:xfrm>
          </p:grpSpPr>
          <p:sp>
            <p:nvSpPr>
              <p:cNvPr id="24" name="Ovaal 23"/>
              <p:cNvSpPr/>
              <p:nvPr userDrawn="1"/>
            </p:nvSpPr>
            <p:spPr>
              <a:xfrm>
                <a:off x="7980122" y="5267099"/>
                <a:ext cx="327600" cy="327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Freeform 9"/>
              <p:cNvSpPr>
                <a:spLocks noEditPoints="1"/>
              </p:cNvSpPr>
              <p:nvPr userDrawn="1"/>
            </p:nvSpPr>
            <p:spPr bwMode="auto">
              <a:xfrm>
                <a:off x="8095321" y="5332872"/>
                <a:ext cx="97203" cy="196055"/>
              </a:xfrm>
              <a:custGeom>
                <a:avLst/>
                <a:gdLst>
                  <a:gd name="T0" fmla="*/ 174 w 234"/>
                  <a:gd name="T1" fmla="*/ 89 h 466"/>
                  <a:gd name="T2" fmla="*/ 234 w 234"/>
                  <a:gd name="T3" fmla="*/ 89 h 466"/>
                  <a:gd name="T4" fmla="*/ 234 w 234"/>
                  <a:gd name="T5" fmla="*/ 0 h 466"/>
                  <a:gd name="T6" fmla="*/ 163 w 234"/>
                  <a:gd name="T7" fmla="*/ 0 h 466"/>
                  <a:gd name="T8" fmla="*/ 163 w 234"/>
                  <a:gd name="T9" fmla="*/ 0 h 466"/>
                  <a:gd name="T10" fmla="*/ 59 w 234"/>
                  <a:gd name="T11" fmla="*/ 102 h 466"/>
                  <a:gd name="T12" fmla="*/ 59 w 234"/>
                  <a:gd name="T13" fmla="*/ 102 h 466"/>
                  <a:gd name="T14" fmla="*/ 59 w 234"/>
                  <a:gd name="T15" fmla="*/ 146 h 466"/>
                  <a:gd name="T16" fmla="*/ 0 w 234"/>
                  <a:gd name="T17" fmla="*/ 146 h 466"/>
                  <a:gd name="T18" fmla="*/ 0 w 234"/>
                  <a:gd name="T19" fmla="*/ 233 h 466"/>
                  <a:gd name="T20" fmla="*/ 59 w 234"/>
                  <a:gd name="T21" fmla="*/ 233 h 466"/>
                  <a:gd name="T22" fmla="*/ 59 w 234"/>
                  <a:gd name="T23" fmla="*/ 466 h 466"/>
                  <a:gd name="T24" fmla="*/ 146 w 234"/>
                  <a:gd name="T25" fmla="*/ 466 h 466"/>
                  <a:gd name="T26" fmla="*/ 146 w 234"/>
                  <a:gd name="T27" fmla="*/ 233 h 466"/>
                  <a:gd name="T28" fmla="*/ 218 w 234"/>
                  <a:gd name="T29" fmla="*/ 233 h 466"/>
                  <a:gd name="T30" fmla="*/ 232 w 234"/>
                  <a:gd name="T31" fmla="*/ 146 h 466"/>
                  <a:gd name="T32" fmla="*/ 146 w 234"/>
                  <a:gd name="T33" fmla="*/ 146 h 466"/>
                  <a:gd name="T34" fmla="*/ 146 w 234"/>
                  <a:gd name="T35" fmla="*/ 120 h 466"/>
                  <a:gd name="T36" fmla="*/ 174 w 234"/>
                  <a:gd name="T37" fmla="*/ 89 h 466"/>
                  <a:gd name="T38" fmla="*/ 174 w 234"/>
                  <a:gd name="T39" fmla="*/ 89 h 466"/>
                  <a:gd name="T40" fmla="*/ 174 w 234"/>
                  <a:gd name="T41" fmla="*/ 8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4" h="466">
                    <a:moveTo>
                      <a:pt x="174" y="89"/>
                    </a:moveTo>
                    <a:cubicBezTo>
                      <a:pt x="234" y="89"/>
                      <a:pt x="234" y="89"/>
                      <a:pt x="234" y="89"/>
                    </a:cubicBezTo>
                    <a:cubicBezTo>
                      <a:pt x="234" y="0"/>
                      <a:pt x="234" y="0"/>
                      <a:pt x="234" y="0"/>
                    </a:cubicBezTo>
                    <a:cubicBezTo>
                      <a:pt x="163" y="0"/>
                      <a:pt x="163" y="0"/>
                      <a:pt x="163" y="0"/>
                    </a:cubicBezTo>
                    <a:cubicBezTo>
                      <a:pt x="163" y="0"/>
                      <a:pt x="163" y="0"/>
                      <a:pt x="163" y="0"/>
                    </a:cubicBezTo>
                    <a:cubicBezTo>
                      <a:pt x="78" y="3"/>
                      <a:pt x="60" y="52"/>
                      <a:pt x="59" y="102"/>
                    </a:cubicBezTo>
                    <a:cubicBezTo>
                      <a:pt x="59" y="102"/>
                      <a:pt x="59" y="102"/>
                      <a:pt x="59" y="102"/>
                    </a:cubicBezTo>
                    <a:cubicBezTo>
                      <a:pt x="59" y="146"/>
                      <a:pt x="59" y="146"/>
                      <a:pt x="59" y="146"/>
                    </a:cubicBezTo>
                    <a:cubicBezTo>
                      <a:pt x="0" y="146"/>
                      <a:pt x="0" y="146"/>
                      <a:pt x="0" y="146"/>
                    </a:cubicBezTo>
                    <a:cubicBezTo>
                      <a:pt x="0" y="233"/>
                      <a:pt x="0" y="233"/>
                      <a:pt x="0" y="233"/>
                    </a:cubicBezTo>
                    <a:cubicBezTo>
                      <a:pt x="59" y="233"/>
                      <a:pt x="59" y="233"/>
                      <a:pt x="59" y="233"/>
                    </a:cubicBezTo>
                    <a:cubicBezTo>
                      <a:pt x="59" y="466"/>
                      <a:pt x="59" y="466"/>
                      <a:pt x="59" y="466"/>
                    </a:cubicBezTo>
                    <a:cubicBezTo>
                      <a:pt x="146" y="466"/>
                      <a:pt x="146" y="466"/>
                      <a:pt x="146" y="466"/>
                    </a:cubicBezTo>
                    <a:cubicBezTo>
                      <a:pt x="146" y="233"/>
                      <a:pt x="146" y="233"/>
                      <a:pt x="146" y="233"/>
                    </a:cubicBezTo>
                    <a:cubicBezTo>
                      <a:pt x="218" y="233"/>
                      <a:pt x="218" y="233"/>
                      <a:pt x="218" y="233"/>
                    </a:cubicBezTo>
                    <a:cubicBezTo>
                      <a:pt x="232" y="146"/>
                      <a:pt x="232" y="146"/>
                      <a:pt x="232" y="146"/>
                    </a:cubicBezTo>
                    <a:cubicBezTo>
                      <a:pt x="146" y="146"/>
                      <a:pt x="146" y="146"/>
                      <a:pt x="146" y="146"/>
                    </a:cubicBezTo>
                    <a:cubicBezTo>
                      <a:pt x="146" y="120"/>
                      <a:pt x="146" y="120"/>
                      <a:pt x="146" y="120"/>
                    </a:cubicBezTo>
                    <a:cubicBezTo>
                      <a:pt x="146" y="103"/>
                      <a:pt x="158" y="89"/>
                      <a:pt x="174" y="89"/>
                    </a:cubicBezTo>
                    <a:close/>
                    <a:moveTo>
                      <a:pt x="174" y="89"/>
                    </a:moveTo>
                    <a:cubicBezTo>
                      <a:pt x="174" y="89"/>
                      <a:pt x="174" y="89"/>
                      <a:pt x="174" y="8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grpSp>
        <p:sp>
          <p:nvSpPr>
            <p:cNvPr id="52" name="Freeform 14"/>
            <p:cNvSpPr>
              <a:spLocks noEditPoints="1"/>
            </p:cNvSpPr>
            <p:nvPr userDrawn="1"/>
          </p:nvSpPr>
          <p:spPr bwMode="auto">
            <a:xfrm>
              <a:off x="8496287" y="5337756"/>
              <a:ext cx="184178" cy="175683"/>
            </a:xfrm>
            <a:custGeom>
              <a:avLst/>
              <a:gdLst>
                <a:gd name="T0" fmla="*/ 200 w 200"/>
                <a:gd name="T1" fmla="*/ 117 h 191"/>
                <a:gd name="T2" fmla="*/ 200 w 200"/>
                <a:gd name="T3" fmla="*/ 191 h 191"/>
                <a:gd name="T4" fmla="*/ 157 w 200"/>
                <a:gd name="T5" fmla="*/ 191 h 191"/>
                <a:gd name="T6" fmla="*/ 157 w 200"/>
                <a:gd name="T7" fmla="*/ 122 h 191"/>
                <a:gd name="T8" fmla="*/ 135 w 200"/>
                <a:gd name="T9" fmla="*/ 93 h 191"/>
                <a:gd name="T10" fmla="*/ 113 w 200"/>
                <a:gd name="T11" fmla="*/ 108 h 191"/>
                <a:gd name="T12" fmla="*/ 112 w 200"/>
                <a:gd name="T13" fmla="*/ 119 h 191"/>
                <a:gd name="T14" fmla="*/ 112 w 200"/>
                <a:gd name="T15" fmla="*/ 191 h 191"/>
                <a:gd name="T16" fmla="*/ 69 w 200"/>
                <a:gd name="T17" fmla="*/ 191 h 191"/>
                <a:gd name="T18" fmla="*/ 69 w 200"/>
                <a:gd name="T19" fmla="*/ 62 h 191"/>
                <a:gd name="T20" fmla="*/ 112 w 200"/>
                <a:gd name="T21" fmla="*/ 62 h 191"/>
                <a:gd name="T22" fmla="*/ 112 w 200"/>
                <a:gd name="T23" fmla="*/ 80 h 191"/>
                <a:gd name="T24" fmla="*/ 111 w 200"/>
                <a:gd name="T25" fmla="*/ 81 h 191"/>
                <a:gd name="T26" fmla="*/ 112 w 200"/>
                <a:gd name="T27" fmla="*/ 81 h 191"/>
                <a:gd name="T28" fmla="*/ 112 w 200"/>
                <a:gd name="T29" fmla="*/ 80 h 191"/>
                <a:gd name="T30" fmla="*/ 150 w 200"/>
                <a:gd name="T31" fmla="*/ 59 h 191"/>
                <a:gd name="T32" fmla="*/ 200 w 200"/>
                <a:gd name="T33" fmla="*/ 117 h 191"/>
                <a:gd name="T34" fmla="*/ 24 w 200"/>
                <a:gd name="T35" fmla="*/ 0 h 191"/>
                <a:gd name="T36" fmla="*/ 0 w 200"/>
                <a:gd name="T37" fmla="*/ 22 h 191"/>
                <a:gd name="T38" fmla="*/ 23 w 200"/>
                <a:gd name="T39" fmla="*/ 44 h 191"/>
                <a:gd name="T40" fmla="*/ 24 w 200"/>
                <a:gd name="T41" fmla="*/ 44 h 191"/>
                <a:gd name="T42" fmla="*/ 48 w 200"/>
                <a:gd name="T43" fmla="*/ 22 h 191"/>
                <a:gd name="T44" fmla="*/ 24 w 200"/>
                <a:gd name="T45" fmla="*/ 0 h 191"/>
                <a:gd name="T46" fmla="*/ 2 w 200"/>
                <a:gd name="T47" fmla="*/ 191 h 191"/>
                <a:gd name="T48" fmla="*/ 45 w 200"/>
                <a:gd name="T49" fmla="*/ 191 h 191"/>
                <a:gd name="T50" fmla="*/ 45 w 200"/>
                <a:gd name="T51" fmla="*/ 62 h 191"/>
                <a:gd name="T52" fmla="*/ 2 w 200"/>
                <a:gd name="T53" fmla="*/ 62 h 191"/>
                <a:gd name="T54" fmla="*/ 2 w 200"/>
                <a:gd name="T55" fmla="*/ 191 h 191"/>
                <a:gd name="T56" fmla="*/ 2 w 200"/>
                <a:gd name="T57" fmla="*/ 191 h 191"/>
                <a:gd name="T58" fmla="*/ 2 w 200"/>
                <a:gd name="T59"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 h="191">
                  <a:moveTo>
                    <a:pt x="200" y="117"/>
                  </a:moveTo>
                  <a:cubicBezTo>
                    <a:pt x="200" y="191"/>
                    <a:pt x="200" y="191"/>
                    <a:pt x="200" y="191"/>
                  </a:cubicBezTo>
                  <a:cubicBezTo>
                    <a:pt x="157" y="191"/>
                    <a:pt x="157" y="191"/>
                    <a:pt x="157" y="191"/>
                  </a:cubicBezTo>
                  <a:cubicBezTo>
                    <a:pt x="157" y="122"/>
                    <a:pt x="157" y="122"/>
                    <a:pt x="157" y="122"/>
                  </a:cubicBezTo>
                  <a:cubicBezTo>
                    <a:pt x="157" y="105"/>
                    <a:pt x="151" y="93"/>
                    <a:pt x="135" y="93"/>
                  </a:cubicBezTo>
                  <a:cubicBezTo>
                    <a:pt x="123" y="93"/>
                    <a:pt x="116" y="101"/>
                    <a:pt x="113" y="108"/>
                  </a:cubicBezTo>
                  <a:cubicBezTo>
                    <a:pt x="112" y="111"/>
                    <a:pt x="112" y="115"/>
                    <a:pt x="112" y="119"/>
                  </a:cubicBezTo>
                  <a:cubicBezTo>
                    <a:pt x="112" y="191"/>
                    <a:pt x="112" y="191"/>
                    <a:pt x="112" y="191"/>
                  </a:cubicBezTo>
                  <a:cubicBezTo>
                    <a:pt x="69" y="191"/>
                    <a:pt x="69" y="191"/>
                    <a:pt x="69" y="191"/>
                  </a:cubicBezTo>
                  <a:cubicBezTo>
                    <a:pt x="69" y="191"/>
                    <a:pt x="69" y="74"/>
                    <a:pt x="69" y="62"/>
                  </a:cubicBezTo>
                  <a:cubicBezTo>
                    <a:pt x="112" y="62"/>
                    <a:pt x="112" y="62"/>
                    <a:pt x="112" y="62"/>
                  </a:cubicBezTo>
                  <a:cubicBezTo>
                    <a:pt x="112" y="80"/>
                    <a:pt x="112" y="80"/>
                    <a:pt x="112" y="80"/>
                  </a:cubicBezTo>
                  <a:cubicBezTo>
                    <a:pt x="112" y="80"/>
                    <a:pt x="112" y="80"/>
                    <a:pt x="111" y="81"/>
                  </a:cubicBezTo>
                  <a:cubicBezTo>
                    <a:pt x="112" y="81"/>
                    <a:pt x="112" y="81"/>
                    <a:pt x="112" y="81"/>
                  </a:cubicBezTo>
                  <a:cubicBezTo>
                    <a:pt x="112" y="80"/>
                    <a:pt x="112" y="80"/>
                    <a:pt x="112" y="80"/>
                  </a:cubicBezTo>
                  <a:cubicBezTo>
                    <a:pt x="117" y="71"/>
                    <a:pt x="128" y="59"/>
                    <a:pt x="150" y="59"/>
                  </a:cubicBezTo>
                  <a:cubicBezTo>
                    <a:pt x="179" y="59"/>
                    <a:pt x="200" y="77"/>
                    <a:pt x="200" y="117"/>
                  </a:cubicBezTo>
                  <a:close/>
                  <a:moveTo>
                    <a:pt x="24" y="0"/>
                  </a:moveTo>
                  <a:cubicBezTo>
                    <a:pt x="9" y="0"/>
                    <a:pt x="0" y="9"/>
                    <a:pt x="0" y="22"/>
                  </a:cubicBezTo>
                  <a:cubicBezTo>
                    <a:pt x="0" y="34"/>
                    <a:pt x="9" y="44"/>
                    <a:pt x="23" y="44"/>
                  </a:cubicBezTo>
                  <a:cubicBezTo>
                    <a:pt x="24" y="44"/>
                    <a:pt x="24" y="44"/>
                    <a:pt x="24" y="44"/>
                  </a:cubicBezTo>
                  <a:cubicBezTo>
                    <a:pt x="39" y="44"/>
                    <a:pt x="48" y="34"/>
                    <a:pt x="48" y="22"/>
                  </a:cubicBezTo>
                  <a:cubicBezTo>
                    <a:pt x="48" y="9"/>
                    <a:pt x="39" y="0"/>
                    <a:pt x="24" y="0"/>
                  </a:cubicBezTo>
                  <a:close/>
                  <a:moveTo>
                    <a:pt x="2" y="191"/>
                  </a:moveTo>
                  <a:cubicBezTo>
                    <a:pt x="45" y="191"/>
                    <a:pt x="45" y="191"/>
                    <a:pt x="45" y="191"/>
                  </a:cubicBezTo>
                  <a:cubicBezTo>
                    <a:pt x="45" y="62"/>
                    <a:pt x="45" y="62"/>
                    <a:pt x="45" y="62"/>
                  </a:cubicBezTo>
                  <a:cubicBezTo>
                    <a:pt x="2" y="62"/>
                    <a:pt x="2" y="62"/>
                    <a:pt x="2" y="62"/>
                  </a:cubicBezTo>
                  <a:lnTo>
                    <a:pt x="2" y="191"/>
                  </a:lnTo>
                  <a:close/>
                  <a:moveTo>
                    <a:pt x="2" y="191"/>
                  </a:moveTo>
                  <a:cubicBezTo>
                    <a:pt x="2" y="191"/>
                    <a:pt x="2" y="191"/>
                    <a:pt x="2" y="19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58" name="Groep 57"/>
            <p:cNvGrpSpPr/>
            <p:nvPr userDrawn="1"/>
          </p:nvGrpSpPr>
          <p:grpSpPr>
            <a:xfrm>
              <a:off x="8858410" y="5267099"/>
              <a:ext cx="327600" cy="327600"/>
              <a:chOff x="8858410" y="5267099"/>
              <a:chExt cx="327600" cy="327600"/>
            </a:xfrm>
          </p:grpSpPr>
          <p:sp>
            <p:nvSpPr>
              <p:cNvPr id="26" name="Ovaal 25"/>
              <p:cNvSpPr/>
              <p:nvPr userDrawn="1"/>
            </p:nvSpPr>
            <p:spPr>
              <a:xfrm>
                <a:off x="8858410" y="5267099"/>
                <a:ext cx="327600" cy="327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Freeform 18"/>
              <p:cNvSpPr>
                <a:spLocks noEditPoints="1"/>
              </p:cNvSpPr>
              <p:nvPr userDrawn="1"/>
            </p:nvSpPr>
            <p:spPr bwMode="auto">
              <a:xfrm>
                <a:off x="8916584" y="5356049"/>
                <a:ext cx="211253" cy="149701"/>
              </a:xfrm>
              <a:custGeom>
                <a:avLst/>
                <a:gdLst>
                  <a:gd name="T0" fmla="*/ 743 w 938"/>
                  <a:gd name="T1" fmla="*/ 0 h 664"/>
                  <a:gd name="T2" fmla="*/ 195 w 938"/>
                  <a:gd name="T3" fmla="*/ 0 h 664"/>
                  <a:gd name="T4" fmla="*/ 0 w 938"/>
                  <a:gd name="T5" fmla="*/ 195 h 664"/>
                  <a:gd name="T6" fmla="*/ 0 w 938"/>
                  <a:gd name="T7" fmla="*/ 469 h 664"/>
                  <a:gd name="T8" fmla="*/ 195 w 938"/>
                  <a:gd name="T9" fmla="*/ 664 h 664"/>
                  <a:gd name="T10" fmla="*/ 743 w 938"/>
                  <a:gd name="T11" fmla="*/ 664 h 664"/>
                  <a:gd name="T12" fmla="*/ 938 w 938"/>
                  <a:gd name="T13" fmla="*/ 469 h 664"/>
                  <a:gd name="T14" fmla="*/ 938 w 938"/>
                  <a:gd name="T15" fmla="*/ 195 h 664"/>
                  <a:gd name="T16" fmla="*/ 743 w 938"/>
                  <a:gd name="T17" fmla="*/ 0 h 664"/>
                  <a:gd name="T18" fmla="*/ 612 w 938"/>
                  <a:gd name="T19" fmla="*/ 346 h 664"/>
                  <a:gd name="T20" fmla="*/ 355 w 938"/>
                  <a:gd name="T21" fmla="*/ 468 h 664"/>
                  <a:gd name="T22" fmla="*/ 340 w 938"/>
                  <a:gd name="T23" fmla="*/ 459 h 664"/>
                  <a:gd name="T24" fmla="*/ 340 w 938"/>
                  <a:gd name="T25" fmla="*/ 206 h 664"/>
                  <a:gd name="T26" fmla="*/ 355 w 938"/>
                  <a:gd name="T27" fmla="*/ 197 h 664"/>
                  <a:gd name="T28" fmla="*/ 612 w 938"/>
                  <a:gd name="T29" fmla="*/ 327 h 664"/>
                  <a:gd name="T30" fmla="*/ 612 w 938"/>
                  <a:gd name="T31" fmla="*/ 346 h 664"/>
                  <a:gd name="T32" fmla="*/ 612 w 938"/>
                  <a:gd name="T33" fmla="*/ 346 h 664"/>
                  <a:gd name="T34" fmla="*/ 612 w 938"/>
                  <a:gd name="T35" fmla="*/ 346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8" h="664">
                    <a:moveTo>
                      <a:pt x="743" y="0"/>
                    </a:moveTo>
                    <a:cubicBezTo>
                      <a:pt x="195" y="0"/>
                      <a:pt x="195" y="0"/>
                      <a:pt x="195" y="0"/>
                    </a:cubicBezTo>
                    <a:cubicBezTo>
                      <a:pt x="88" y="0"/>
                      <a:pt x="0" y="88"/>
                      <a:pt x="0" y="195"/>
                    </a:cubicBezTo>
                    <a:cubicBezTo>
                      <a:pt x="0" y="469"/>
                      <a:pt x="0" y="469"/>
                      <a:pt x="0" y="469"/>
                    </a:cubicBezTo>
                    <a:cubicBezTo>
                      <a:pt x="0" y="577"/>
                      <a:pt x="88" y="664"/>
                      <a:pt x="195" y="664"/>
                    </a:cubicBezTo>
                    <a:cubicBezTo>
                      <a:pt x="743" y="664"/>
                      <a:pt x="743" y="664"/>
                      <a:pt x="743" y="664"/>
                    </a:cubicBezTo>
                    <a:cubicBezTo>
                      <a:pt x="851" y="664"/>
                      <a:pt x="938" y="577"/>
                      <a:pt x="938" y="469"/>
                    </a:cubicBezTo>
                    <a:cubicBezTo>
                      <a:pt x="938" y="195"/>
                      <a:pt x="938" y="195"/>
                      <a:pt x="938" y="195"/>
                    </a:cubicBezTo>
                    <a:cubicBezTo>
                      <a:pt x="938" y="88"/>
                      <a:pt x="851" y="0"/>
                      <a:pt x="743" y="0"/>
                    </a:cubicBezTo>
                    <a:close/>
                    <a:moveTo>
                      <a:pt x="612" y="346"/>
                    </a:moveTo>
                    <a:cubicBezTo>
                      <a:pt x="355" y="468"/>
                      <a:pt x="355" y="468"/>
                      <a:pt x="355" y="468"/>
                    </a:cubicBezTo>
                    <a:cubicBezTo>
                      <a:pt x="348" y="471"/>
                      <a:pt x="340" y="466"/>
                      <a:pt x="340" y="459"/>
                    </a:cubicBezTo>
                    <a:cubicBezTo>
                      <a:pt x="340" y="206"/>
                      <a:pt x="340" y="206"/>
                      <a:pt x="340" y="206"/>
                    </a:cubicBezTo>
                    <a:cubicBezTo>
                      <a:pt x="340" y="199"/>
                      <a:pt x="349" y="194"/>
                      <a:pt x="355" y="197"/>
                    </a:cubicBezTo>
                    <a:cubicBezTo>
                      <a:pt x="612" y="327"/>
                      <a:pt x="612" y="327"/>
                      <a:pt x="612" y="327"/>
                    </a:cubicBezTo>
                    <a:cubicBezTo>
                      <a:pt x="619" y="331"/>
                      <a:pt x="619" y="342"/>
                      <a:pt x="612" y="346"/>
                    </a:cubicBezTo>
                    <a:close/>
                    <a:moveTo>
                      <a:pt x="612" y="346"/>
                    </a:moveTo>
                    <a:cubicBezTo>
                      <a:pt x="612" y="346"/>
                      <a:pt x="612" y="346"/>
                      <a:pt x="612" y="34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grpSp>
      </p:grpSp>
      <p:sp>
        <p:nvSpPr>
          <p:cNvPr id="28" name="Tijdelijke aanduiding voor afbeelding 22">
            <a:extLst>
              <a:ext uri="{FF2B5EF4-FFF2-40B4-BE49-F238E27FC236}">
                <a16:creationId xmlns:a16="http://schemas.microsoft.com/office/drawing/2014/main" id="{C73EA664-D62A-4B68-BD77-FD4923BE2E67}"/>
              </a:ext>
            </a:extLst>
          </p:cNvPr>
          <p:cNvSpPr>
            <a:spLocks noGrp="1"/>
          </p:cNvSpPr>
          <p:nvPr>
            <p:ph type="pic" sz="quarter" idx="17" hasCustomPrompt="1"/>
          </p:nvPr>
        </p:nvSpPr>
        <p:spPr>
          <a:xfrm>
            <a:off x="-27709" y="0"/>
            <a:ext cx="7116496" cy="6868632"/>
          </a:xfrm>
          <a:custGeom>
            <a:avLst/>
            <a:gdLst>
              <a:gd name="connsiteX0" fmla="*/ 0 w 7116496"/>
              <a:gd name="connsiteY0" fmla="*/ 0 h 6868632"/>
              <a:gd name="connsiteX1" fmla="*/ 7030558 w 7116496"/>
              <a:gd name="connsiteY1" fmla="*/ 0 h 6868632"/>
              <a:gd name="connsiteX2" fmla="*/ 6882325 w 7116496"/>
              <a:gd name="connsiteY2" fmla="*/ 438551 h 6868632"/>
              <a:gd name="connsiteX3" fmla="*/ 6506905 w 7116496"/>
              <a:gd name="connsiteY3" fmla="*/ 3252095 h 6868632"/>
              <a:gd name="connsiteX4" fmla="*/ 6977575 w 7116496"/>
              <a:gd name="connsiteY4" fmla="*/ 6590530 h 6868632"/>
              <a:gd name="connsiteX5" fmla="*/ 7043413 w 7116496"/>
              <a:gd name="connsiteY5" fmla="*/ 6858000 h 6868632"/>
              <a:gd name="connsiteX6" fmla="*/ 7116496 w 7116496"/>
              <a:gd name="connsiteY6" fmla="*/ 6858000 h 6868632"/>
              <a:gd name="connsiteX7" fmla="*/ 7116496 w 7116496"/>
              <a:gd name="connsiteY7" fmla="*/ 6868632 h 6868632"/>
              <a:gd name="connsiteX8" fmla="*/ 0 w 7116496"/>
              <a:gd name="connsiteY8" fmla="*/ 6868632 h 686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6496" h="6868632">
                <a:moveTo>
                  <a:pt x="0" y="0"/>
                </a:moveTo>
                <a:lnTo>
                  <a:pt x="7030558" y="0"/>
                </a:lnTo>
                <a:lnTo>
                  <a:pt x="6882325" y="438551"/>
                </a:lnTo>
                <a:cubicBezTo>
                  <a:pt x="6561260" y="1514819"/>
                  <a:pt x="6506905" y="2264925"/>
                  <a:pt x="6506905" y="3252095"/>
                </a:cubicBezTo>
                <a:cubicBezTo>
                  <a:pt x="6506905" y="4434642"/>
                  <a:pt x="6711593" y="5439306"/>
                  <a:pt x="6977575" y="6590530"/>
                </a:cubicBezTo>
                <a:cubicBezTo>
                  <a:pt x="7010154" y="6672598"/>
                  <a:pt x="7010834" y="6775932"/>
                  <a:pt x="7043413" y="6858000"/>
                </a:cubicBezTo>
                <a:lnTo>
                  <a:pt x="7116496" y="6858000"/>
                </a:lnTo>
                <a:lnTo>
                  <a:pt x="7116496" y="6868632"/>
                </a:lnTo>
                <a:lnTo>
                  <a:pt x="0" y="6868632"/>
                </a:lnTo>
                <a:close/>
              </a:path>
            </a:pathLst>
          </a:custGeom>
          <a:solidFill>
            <a:schemeClr val="bg1">
              <a:lumMod val="95000"/>
            </a:schemeClr>
          </a:solidFill>
        </p:spPr>
        <p:txBody>
          <a:bodyPr wrap="square" tIns="936000" anchor="ctr">
            <a:noAutofit/>
          </a:bodyPr>
          <a:lstStyle>
            <a:lvl1pPr marL="0" indent="0" algn="ctr">
              <a:buFontTx/>
              <a:buNone/>
              <a:defRPr sz="1100"/>
            </a:lvl1pPr>
          </a:lstStyle>
          <a:p>
            <a:r>
              <a:rPr lang="nl-NL" dirty="0"/>
              <a:t>Klik op het icoon om </a:t>
            </a:r>
            <a:br>
              <a:rPr lang="nl-NL" dirty="0"/>
            </a:br>
            <a:r>
              <a:rPr lang="nl-NL" dirty="0"/>
              <a:t>een afbeelding in te laden</a:t>
            </a:r>
          </a:p>
        </p:txBody>
      </p:sp>
    </p:spTree>
    <p:extLst>
      <p:ext uri="{BB962C8B-B14F-4D97-AF65-F5344CB8AC3E}">
        <p14:creationId xmlns:p14="http://schemas.microsoft.com/office/powerpoint/2010/main" val="186612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structie dia: kleurenpalet tabben">
    <p:spTree>
      <p:nvGrpSpPr>
        <p:cNvPr id="1" name=""/>
        <p:cNvGrpSpPr/>
        <p:nvPr/>
      </p:nvGrpSpPr>
      <p:grpSpPr>
        <a:xfrm>
          <a:off x="0" y="0"/>
          <a:ext cx="0" cy="0"/>
          <a:chOff x="0" y="0"/>
          <a:chExt cx="0" cy="0"/>
        </a:xfrm>
      </p:grpSpPr>
      <p:sp>
        <p:nvSpPr>
          <p:cNvPr id="60" name="Rechthoek 59"/>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8" name="Tekstvak 7"/>
          <p:cNvSpPr txBox="1"/>
          <p:nvPr userDrawn="1"/>
        </p:nvSpPr>
        <p:spPr>
          <a:xfrm>
            <a:off x="8548743" y="-399456"/>
            <a:ext cx="3643257" cy="381673"/>
          </a:xfrm>
          <a:prstGeom prst="rect">
            <a:avLst/>
          </a:prstGeom>
          <a:noFill/>
        </p:spPr>
        <p:txBody>
          <a:bodyPr wrap="square" lIns="0" tIns="0" rIns="0" bIns="0" rtlCol="0" anchor="ctr">
            <a:noAutofit/>
          </a:bodyPr>
          <a:lstStyle/>
          <a:p>
            <a:pPr algn="r"/>
            <a:r>
              <a:rPr lang="pt-BR" sz="1400" noProof="0" dirty="0">
                <a:solidFill>
                  <a:srgbClr val="303E48">
                    <a:lumMod val="60000"/>
                    <a:lumOff val="40000"/>
                  </a:srgbClr>
                </a:solidFill>
              </a:rPr>
              <a:t>Instructie dia: Dia plakken (3)</a:t>
            </a:r>
            <a:endParaRPr lang="nl-NL" sz="1400" noProof="0" dirty="0">
              <a:solidFill>
                <a:srgbClr val="303E48">
                  <a:lumMod val="60000"/>
                  <a:lumOff val="40000"/>
                </a:srgbClr>
              </a:solidFill>
            </a:endParaRPr>
          </a:p>
        </p:txBody>
      </p:sp>
      <p:sp>
        <p:nvSpPr>
          <p:cNvPr id="7" name="Tekstvak 6"/>
          <p:cNvSpPr txBox="1"/>
          <p:nvPr userDrawn="1"/>
        </p:nvSpPr>
        <p:spPr>
          <a:xfrm>
            <a:off x="693962" y="692697"/>
            <a:ext cx="9946827" cy="461665"/>
          </a:xfrm>
          <a:prstGeom prst="rect">
            <a:avLst/>
          </a:prstGeom>
          <a:noFill/>
          <a:effectLst/>
        </p:spPr>
        <p:txBody>
          <a:bodyPr vert="horz" lIns="0" tIns="0" rIns="0" bIns="0" rtlCol="0" anchor="ctr">
            <a:noAutofit/>
          </a:bodyPr>
          <a:lstStyle>
            <a:lvl1pPr defTabSz="914400">
              <a:lnSpc>
                <a:spcPct val="90000"/>
              </a:lnSpc>
              <a:spcBef>
                <a:spcPts val="600"/>
              </a:spcBef>
              <a:spcAft>
                <a:spcPts val="600"/>
              </a:spcAft>
              <a:buNone/>
              <a:defRPr cap="all" baseline="0">
                <a:solidFill>
                  <a:schemeClr val="accent2"/>
                </a:solidFill>
                <a:latin typeface="+mj-lt"/>
                <a:ea typeface="+mj-ea"/>
                <a:cs typeface="+mj-cs"/>
              </a:defRPr>
            </a:lvl1pPr>
          </a:lstStyle>
          <a:p>
            <a:pPr lvl="0"/>
            <a:r>
              <a:rPr lang="nl-NL" sz="1800" noProof="0" dirty="0">
                <a:solidFill>
                  <a:srgbClr val="0096A5"/>
                </a:solidFill>
                <a:latin typeface="Oswald" panose="02000503000000000000" pitchFamily="2" charset="0"/>
              </a:rPr>
              <a:t>Kleuren</a:t>
            </a:r>
            <a:r>
              <a:rPr lang="nl-NL" sz="1800" baseline="0" noProof="0" dirty="0">
                <a:solidFill>
                  <a:srgbClr val="0096A5"/>
                </a:solidFill>
                <a:latin typeface="Oswald" panose="02000503000000000000" pitchFamily="2" charset="0"/>
              </a:rPr>
              <a:t> pipet + In/uitzoomen</a:t>
            </a:r>
            <a:endParaRPr lang="nl-NL" sz="1800" noProof="0" dirty="0">
              <a:solidFill>
                <a:srgbClr val="0096A5"/>
              </a:solidFill>
              <a:latin typeface="Oswald" panose="02000503000000000000" pitchFamily="2" charset="0"/>
            </a:endParaRPr>
          </a:p>
        </p:txBody>
      </p:sp>
      <p:sp>
        <p:nvSpPr>
          <p:cNvPr id="48" name="Ovaal 47"/>
          <p:cNvSpPr/>
          <p:nvPr/>
        </p:nvSpPr>
        <p:spPr>
          <a:xfrm>
            <a:off x="692520" y="4744072"/>
            <a:ext cx="313772"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en-US" sz="1000" b="1" cap="all" dirty="0">
                <a:solidFill>
                  <a:schemeClr val="bg1"/>
                </a:solidFill>
                <a:latin typeface="+mn-lt"/>
              </a:rPr>
              <a:t>A</a:t>
            </a:r>
            <a:endParaRPr lang="nl-NL" sz="1000" b="1" cap="all" dirty="0">
              <a:solidFill>
                <a:schemeClr val="bg1"/>
              </a:solidFill>
              <a:latin typeface="+mn-lt"/>
            </a:endParaRPr>
          </a:p>
        </p:txBody>
      </p:sp>
      <p:sp>
        <p:nvSpPr>
          <p:cNvPr id="49" name="Ovaal 48"/>
          <p:cNvSpPr/>
          <p:nvPr/>
        </p:nvSpPr>
        <p:spPr>
          <a:xfrm>
            <a:off x="4538019" y="4744072"/>
            <a:ext cx="313772"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en-US" sz="1000" b="1" cap="all" dirty="0">
                <a:solidFill>
                  <a:schemeClr val="bg1"/>
                </a:solidFill>
                <a:latin typeface="+mn-lt"/>
              </a:rPr>
              <a:t>B</a:t>
            </a:r>
            <a:endParaRPr lang="nl-NL" sz="1000" b="1" cap="all" dirty="0">
              <a:solidFill>
                <a:schemeClr val="bg1"/>
              </a:solidFill>
              <a:latin typeface="+mn-lt"/>
            </a:endParaRPr>
          </a:p>
        </p:txBody>
      </p:sp>
      <p:grpSp>
        <p:nvGrpSpPr>
          <p:cNvPr id="63" name="GRID" hidden="1"/>
          <p:cNvGrpSpPr/>
          <p:nvPr userDrawn="1"/>
        </p:nvGrpSpPr>
        <p:grpSpPr>
          <a:xfrm>
            <a:off x="0" y="0"/>
            <a:ext cx="12191999" cy="6858000"/>
            <a:chOff x="0" y="0"/>
            <a:chExt cx="12169774" cy="6858000"/>
          </a:xfrm>
        </p:grpSpPr>
        <p:sp>
          <p:nvSpPr>
            <p:cNvPr id="64" name="Rechthoek 63"/>
            <p:cNvSpPr/>
            <p:nvPr userDrawn="1"/>
          </p:nvSpPr>
          <p:spPr>
            <a:xfrm>
              <a:off x="0" y="6057304"/>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5" name="Rechthoek 64"/>
            <p:cNvSpPr/>
            <p:nvPr userDrawn="1"/>
          </p:nvSpPr>
          <p:spPr>
            <a:xfrm>
              <a:off x="0" y="0"/>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6" name="Rechthoek 65"/>
            <p:cNvSpPr/>
            <p:nvPr userDrawn="1"/>
          </p:nvSpPr>
          <p:spPr>
            <a:xfrm rot="5400000">
              <a:off x="-3082652"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7" name="Rechthoek 66"/>
            <p:cNvSpPr/>
            <p:nvPr userDrawn="1"/>
          </p:nvSpPr>
          <p:spPr>
            <a:xfrm rot="5400000">
              <a:off x="8391004"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8" name="Rechthoek 67"/>
            <p:cNvSpPr/>
            <p:nvPr userDrawn="1"/>
          </p:nvSpPr>
          <p:spPr>
            <a:xfrm>
              <a:off x="0" y="1124808"/>
              <a:ext cx="12169774" cy="576002"/>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9" name="Rechthoek 68"/>
            <p:cNvSpPr/>
            <p:nvPr userDrawn="1"/>
          </p:nvSpPr>
          <p:spPr>
            <a:xfrm rot="5400000">
              <a:off x="760320"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1" name="Rechthoek 70"/>
            <p:cNvSpPr/>
            <p:nvPr userDrawn="1"/>
          </p:nvSpPr>
          <p:spPr>
            <a:xfrm>
              <a:off x="0" y="4558336"/>
              <a:ext cx="12169774" cy="1802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4" name="Rechthoek 73"/>
            <p:cNvSpPr/>
            <p:nvPr userDrawn="1"/>
          </p:nvSpPr>
          <p:spPr>
            <a:xfrm rot="5400000">
              <a:off x="288408" y="5406273"/>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5" name="Rechthoek 74"/>
            <p:cNvSpPr/>
            <p:nvPr userDrawn="1"/>
          </p:nvSpPr>
          <p:spPr>
            <a:xfrm rot="5400000">
              <a:off x="4146704" y="5320345"/>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6" name="Rechthoek 75"/>
            <p:cNvSpPr/>
            <p:nvPr userDrawn="1"/>
          </p:nvSpPr>
          <p:spPr>
            <a:xfrm rot="5400000">
              <a:off x="4598789"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0" name="Rechthoek 79"/>
            <p:cNvSpPr/>
            <p:nvPr userDrawn="1"/>
          </p:nvSpPr>
          <p:spPr>
            <a:xfrm rot="5400000">
              <a:off x="7990288" y="5320345"/>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grpSp>
      <p:sp>
        <p:nvSpPr>
          <p:cNvPr id="78" name="Tekstvak 77"/>
          <p:cNvSpPr txBox="1"/>
          <p:nvPr userDrawn="1"/>
        </p:nvSpPr>
        <p:spPr>
          <a:xfrm>
            <a:off x="1072994" y="4853681"/>
            <a:ext cx="2773568" cy="807854"/>
          </a:xfrm>
          <a:prstGeom prst="rect">
            <a:avLst/>
          </a:prstGeom>
          <a:noFill/>
        </p:spPr>
        <p:txBody>
          <a:bodyPr wrap="square" lIns="0" tIns="0" rIns="0" bIns="0" rtlCol="0">
            <a:noAutofit/>
          </a:bodyPr>
          <a:lstStyle/>
          <a:p>
            <a:pPr>
              <a:lnSpc>
                <a:spcPct val="90000"/>
              </a:lnSpc>
            </a:pPr>
            <a:r>
              <a:rPr lang="nl-NL" sz="1000" dirty="0">
                <a:solidFill>
                  <a:srgbClr val="44546A"/>
                </a:solidFill>
                <a:latin typeface="+mn-lt"/>
              </a:rPr>
              <a:t>Selecteer de vorm die je een kleur wilt geven uit de kleurenpalet of maak zelf een vorm aan in het tabje ‘Start’. Klik vervolgens op een van de kleuropties, Opvulling van vorm, Pipet.</a:t>
            </a:r>
          </a:p>
          <a:p>
            <a:pPr>
              <a:lnSpc>
                <a:spcPct val="90000"/>
              </a:lnSpc>
            </a:pPr>
            <a:endParaRPr lang="nl-NL" sz="1000" dirty="0">
              <a:solidFill>
                <a:srgbClr val="44546A"/>
              </a:solidFill>
              <a:latin typeface="+mn-lt"/>
            </a:endParaRPr>
          </a:p>
          <a:p>
            <a:pPr>
              <a:lnSpc>
                <a:spcPct val="90000"/>
              </a:lnSpc>
            </a:pPr>
            <a:r>
              <a:rPr lang="en-GB" sz="1000" b="1" dirty="0">
                <a:solidFill>
                  <a:srgbClr val="44546A"/>
                </a:solidFill>
                <a:latin typeface="+mn-lt"/>
              </a:rPr>
              <a:t>Pipet </a:t>
            </a:r>
            <a:r>
              <a:rPr lang="en-GB" sz="1000" b="1" dirty="0" err="1">
                <a:solidFill>
                  <a:srgbClr val="44546A"/>
                </a:solidFill>
                <a:latin typeface="+mn-lt"/>
              </a:rPr>
              <a:t>beschikbaar</a:t>
            </a:r>
            <a:r>
              <a:rPr lang="en-GB" sz="1000" b="1" dirty="0">
                <a:solidFill>
                  <a:srgbClr val="44546A"/>
                </a:solidFill>
                <a:latin typeface="+mn-lt"/>
              </a:rPr>
              <a:t> </a:t>
            </a:r>
            <a:r>
              <a:rPr lang="en-GB" sz="1000" b="1" dirty="0" err="1">
                <a:solidFill>
                  <a:srgbClr val="44546A"/>
                </a:solidFill>
                <a:latin typeface="+mn-lt"/>
              </a:rPr>
              <a:t>vanaf</a:t>
            </a:r>
            <a:r>
              <a:rPr lang="en-GB" sz="1000" b="1" dirty="0">
                <a:solidFill>
                  <a:srgbClr val="44546A"/>
                </a:solidFill>
                <a:latin typeface="+mn-lt"/>
              </a:rPr>
              <a:t> 2013 </a:t>
            </a:r>
          </a:p>
        </p:txBody>
      </p:sp>
      <p:sp>
        <p:nvSpPr>
          <p:cNvPr id="79" name="Tekstvak 78"/>
          <p:cNvSpPr txBox="1"/>
          <p:nvPr userDrawn="1"/>
        </p:nvSpPr>
        <p:spPr>
          <a:xfrm>
            <a:off x="4935951" y="4853681"/>
            <a:ext cx="2748843" cy="750430"/>
          </a:xfrm>
          <a:prstGeom prst="rect">
            <a:avLst/>
          </a:prstGeom>
          <a:noFill/>
        </p:spPr>
        <p:txBody>
          <a:bodyPr wrap="square" lIns="0" tIns="0" rIns="0" bIns="0" rtlCol="0">
            <a:noAutofit/>
          </a:bodyPr>
          <a:lstStyle>
            <a:defPPr>
              <a:defRPr lang="nl-NL"/>
            </a:defPPr>
            <a:lvl1pPr>
              <a:lnSpc>
                <a:spcPct val="90000"/>
              </a:lnSpc>
              <a:defRPr sz="1050">
                <a:solidFill>
                  <a:srgbClr val="44546A"/>
                </a:solidFill>
              </a:defRPr>
            </a:lvl1pPr>
          </a:lstStyle>
          <a:p>
            <a:pPr lvl="0"/>
            <a:r>
              <a:rPr lang="nl-NL" sz="1050" b="0" i="0" kern="1200" dirty="0">
                <a:solidFill>
                  <a:srgbClr val="44546A"/>
                </a:solidFill>
                <a:effectLst/>
                <a:latin typeface="+mn-lt"/>
                <a:ea typeface="+mn-ea"/>
                <a:cs typeface="+mn-cs"/>
              </a:rPr>
              <a:t>Klik met het pipet op de kleur die je wilt overnemen in de geselecteerde vorm of object. Terwij</a:t>
            </a:r>
            <a:r>
              <a:rPr lang="nl-NL" sz="1050" b="0" i="0" kern="1200" baseline="0" dirty="0">
                <a:solidFill>
                  <a:srgbClr val="44546A"/>
                </a:solidFill>
                <a:effectLst/>
                <a:latin typeface="+mn-lt"/>
                <a:ea typeface="+mn-ea"/>
                <a:cs typeface="+mn-cs"/>
              </a:rPr>
              <a:t>l je</a:t>
            </a:r>
            <a:r>
              <a:rPr lang="nl-NL" sz="1050" b="0" i="0" kern="1200" dirty="0">
                <a:solidFill>
                  <a:srgbClr val="44546A"/>
                </a:solidFill>
                <a:effectLst/>
                <a:latin typeface="+mn-lt"/>
                <a:ea typeface="+mn-ea"/>
                <a:cs typeface="+mn-cs"/>
              </a:rPr>
              <a:t> het pipet op verschillende kleuren plaatst, wordt een livevoorbeeld van elke </a:t>
            </a:r>
            <a:br>
              <a:rPr lang="nl-NL" sz="1050" b="0" i="0" kern="1200" dirty="0">
                <a:solidFill>
                  <a:srgbClr val="44546A"/>
                </a:solidFill>
                <a:effectLst/>
                <a:latin typeface="+mn-lt"/>
                <a:ea typeface="+mn-ea"/>
                <a:cs typeface="+mn-cs"/>
              </a:rPr>
            </a:br>
            <a:r>
              <a:rPr lang="nl-NL" sz="1050" b="0" i="0" kern="1200" dirty="0">
                <a:solidFill>
                  <a:srgbClr val="44546A"/>
                </a:solidFill>
                <a:effectLst/>
                <a:latin typeface="+mn-lt"/>
                <a:ea typeface="+mn-ea"/>
                <a:cs typeface="+mn-cs"/>
              </a:rPr>
              <a:t>kleur weergegeven. Klik vervolgens op de gewenste kleur. </a:t>
            </a:r>
          </a:p>
          <a:p>
            <a:pPr lvl="0"/>
            <a:endParaRPr lang="nl-NL" sz="1050" b="0" i="0" kern="1200" dirty="0">
              <a:solidFill>
                <a:srgbClr val="44546A"/>
              </a:solidFill>
              <a:effectLst/>
              <a:latin typeface="+mn-lt"/>
              <a:ea typeface="+mn-ea"/>
              <a:cs typeface="+mn-cs"/>
            </a:endParaRPr>
          </a:p>
          <a:p>
            <a:pPr lvl="0"/>
            <a:r>
              <a:rPr lang="nl-NL" sz="1000" b="1" dirty="0">
                <a:solidFill>
                  <a:srgbClr val="44546A"/>
                </a:solidFill>
                <a:latin typeface="+mn-lt"/>
              </a:rPr>
              <a:t>Pipet beschikbaar vanaf 2013</a:t>
            </a:r>
          </a:p>
        </p:txBody>
      </p:sp>
      <p:sp>
        <p:nvSpPr>
          <p:cNvPr id="77" name="Tijdelijke aanduiding voor tekst 58"/>
          <p:cNvSpPr txBox="1">
            <a:spLocks/>
          </p:cNvSpPr>
          <p:nvPr userDrawn="1"/>
        </p:nvSpPr>
        <p:spPr>
          <a:xfrm>
            <a:off x="1" y="6750000"/>
            <a:ext cx="12192000" cy="108000"/>
          </a:xfrm>
          <a:prstGeom prst="rect">
            <a:avLst/>
          </a:prstGeom>
          <a:solidFill>
            <a:srgbClr val="0096A5"/>
          </a:solidFill>
          <a:effectLst>
            <a:innerShdw blurRad="114300" dist="38100" dir="16200000">
              <a:prstClr val="black">
                <a:alpha val="20000"/>
              </a:prstClr>
            </a:innerShdw>
          </a:effectLst>
        </p:spPr>
        <p:txBody>
          <a:bodyPr vert="horz" lIns="72000" tIns="108000" rIns="72000" bIns="36000" rtlCol="0" anchor="ctr">
            <a:noAutofit/>
          </a:bodyPr>
          <a:lstStyle>
            <a:lvl1pPr marL="180975" indent="-180975" algn="ctr"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lang="nl-NL" sz="2000" kern="1200" cap="all" baseline="0" smtClean="0">
                <a:solidFill>
                  <a:schemeClr val="bg1"/>
                </a:solidFill>
                <a:effectLst/>
                <a:latin typeface="+mj-lt"/>
                <a:ea typeface="+mn-ea"/>
                <a:cs typeface="+mn-cs"/>
              </a:defRPr>
            </a:lvl1pPr>
            <a:lvl2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solidFill>
                <a:latin typeface="+mn-lt"/>
                <a:ea typeface="+mn-ea"/>
                <a:cs typeface="+mn-cs"/>
              </a:defRPr>
            </a:lvl2pPr>
            <a:lvl3pPr marL="541338" indent="-180975"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lumMod val="40000"/>
                    <a:lumOff val="60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lang="nl-NL" sz="1600" b="0" i="0" kern="1200" smtClean="0">
                <a:solidFill>
                  <a:schemeClr val="accent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lang="en-US" sz="1400" b="0" i="0" kern="1200" cap="all" baseline="0">
                <a:solidFill>
                  <a:schemeClr val="accent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sz="1600" kern="1200">
                <a:solidFill>
                  <a:schemeClr val="accent1"/>
                </a:solidFill>
                <a:latin typeface="+mn-lt"/>
                <a:ea typeface="+mn-ea"/>
                <a:cs typeface="+mn-cs"/>
              </a:defRPr>
            </a:lvl6pPr>
            <a:lvl7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sz="1600" kern="1200">
                <a:solidFill>
                  <a:schemeClr val="accent1"/>
                </a:solidFill>
                <a:latin typeface="+mn-lt"/>
                <a:ea typeface="+mn-ea"/>
                <a:cs typeface="+mn-cs"/>
              </a:defRPr>
            </a:lvl7pPr>
            <a:lvl8pPr marL="541338" indent="-180975"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accent1"/>
                </a:solidFill>
                <a:latin typeface="+mn-lt"/>
                <a:ea typeface="+mn-ea"/>
                <a:cs typeface="+mn-cs"/>
              </a:defRPr>
            </a:lvl9pPr>
          </a:lstStyle>
          <a:p>
            <a:pPr marL="0" indent="0">
              <a:buNone/>
            </a:pPr>
            <a:endParaRPr lang="nl-NL" sz="2000" dirty="0"/>
          </a:p>
        </p:txBody>
      </p:sp>
      <p:cxnSp>
        <p:nvCxnSpPr>
          <p:cNvPr id="62" name="Rechte verbindingslijn 61"/>
          <p:cNvCxnSpPr>
            <a:cxnSpLocks/>
          </p:cNvCxnSpPr>
          <p:nvPr userDrawn="1"/>
        </p:nvCxnSpPr>
        <p:spPr>
          <a:xfrm>
            <a:off x="693962" y="1124808"/>
            <a:ext cx="9946827" cy="0"/>
          </a:xfrm>
          <a:prstGeom prst="line">
            <a:avLst/>
          </a:prstGeom>
          <a:ln w="12700">
            <a:solidFill>
              <a:srgbClr val="E7E6E6"/>
            </a:solidFill>
          </a:ln>
        </p:spPr>
        <p:style>
          <a:lnRef idx="1">
            <a:schemeClr val="accent1"/>
          </a:lnRef>
          <a:fillRef idx="0">
            <a:schemeClr val="accent1"/>
          </a:fillRef>
          <a:effectRef idx="0">
            <a:schemeClr val="accent1"/>
          </a:effectRef>
          <a:fontRef idx="minor">
            <a:schemeClr val="tx1"/>
          </a:fontRef>
        </p:style>
      </p:cxnSp>
      <p:sp>
        <p:nvSpPr>
          <p:cNvPr id="82" name="Vrije vorm 308"/>
          <p:cNvSpPr/>
          <p:nvPr userDrawn="1"/>
        </p:nvSpPr>
        <p:spPr>
          <a:xfrm>
            <a:off x="11056395" y="692697"/>
            <a:ext cx="434787" cy="433993"/>
          </a:xfrm>
          <a:custGeom>
            <a:avLst/>
            <a:gdLst>
              <a:gd name="connsiteX0" fmla="*/ 3160837 w 6321674"/>
              <a:gd name="connsiteY0" fmla="*/ 0 h 6321674"/>
              <a:gd name="connsiteX1" fmla="*/ 6321674 w 6321674"/>
              <a:gd name="connsiteY1" fmla="*/ 3160837 h 6321674"/>
              <a:gd name="connsiteX2" fmla="*/ 6073280 w 6321674"/>
              <a:gd name="connsiteY2" fmla="*/ 4391178 h 6321674"/>
              <a:gd name="connsiteX3" fmla="*/ 6050767 w 6321674"/>
              <a:gd name="connsiteY3" fmla="*/ 4437912 h 6321674"/>
              <a:gd name="connsiteX4" fmla="*/ 5808464 w 6321674"/>
              <a:gd name="connsiteY4" fmla="*/ 4437912 h 6321674"/>
              <a:gd name="connsiteX5" fmla="*/ 4886641 w 6321674"/>
              <a:gd name="connsiteY5" fmla="*/ 3516089 h 6321674"/>
              <a:gd name="connsiteX6" fmla="*/ 4886641 w 6321674"/>
              <a:gd name="connsiteY6" fmla="*/ 2976234 h 6321674"/>
              <a:gd name="connsiteX7" fmla="*/ 4861424 w 6321674"/>
              <a:gd name="connsiteY7" fmla="*/ 2811002 h 6321674"/>
              <a:gd name="connsiteX8" fmla="*/ 3160837 w 6321674"/>
              <a:gd name="connsiteY8" fmla="*/ 1424984 h 6321674"/>
              <a:gd name="connsiteX9" fmla="*/ 1759746 w 6321674"/>
              <a:gd name="connsiteY9" fmla="*/ 1424984 h 6321674"/>
              <a:gd name="connsiteX10" fmla="*/ 2750811 w 6321674"/>
              <a:gd name="connsiteY10" fmla="*/ 2416049 h 6321674"/>
              <a:gd name="connsiteX11" fmla="*/ 2828413 w 6321674"/>
              <a:gd name="connsiteY11" fmla="*/ 2373928 h 6321674"/>
              <a:gd name="connsiteX12" fmla="*/ 3160836 w 6321674"/>
              <a:gd name="connsiteY12" fmla="*/ 2306815 h 6321674"/>
              <a:gd name="connsiteX13" fmla="*/ 4014858 w 6321674"/>
              <a:gd name="connsiteY13" fmla="*/ 3160837 h 6321674"/>
              <a:gd name="connsiteX14" fmla="*/ 3947745 w 6321674"/>
              <a:gd name="connsiteY14" fmla="*/ 3493261 h 6321674"/>
              <a:gd name="connsiteX15" fmla="*/ 3905624 w 6321674"/>
              <a:gd name="connsiteY15" fmla="*/ 3570862 h 6321674"/>
              <a:gd name="connsiteX16" fmla="*/ 4978204 w 6321674"/>
              <a:gd name="connsiteY16" fmla="*/ 4651491 h 6321674"/>
              <a:gd name="connsiteX17" fmla="*/ 5564528 w 6321674"/>
              <a:gd name="connsiteY17" fmla="*/ 4886642 h 6321674"/>
              <a:gd name="connsiteX18" fmla="*/ 5807033 w 6321674"/>
              <a:gd name="connsiteY18" fmla="*/ 4886642 h 6321674"/>
              <a:gd name="connsiteX19" fmla="*/ 5781853 w 6321674"/>
              <a:gd name="connsiteY19" fmla="*/ 4928091 h 6321674"/>
              <a:gd name="connsiteX20" fmla="*/ 3160837 w 6321674"/>
              <a:gd name="connsiteY20" fmla="*/ 6321674 h 6321674"/>
              <a:gd name="connsiteX21" fmla="*/ 0 w 6321674"/>
              <a:gd name="connsiteY21" fmla="*/ 3160837 h 6321674"/>
              <a:gd name="connsiteX22" fmla="*/ 248395 w 6321674"/>
              <a:gd name="connsiteY22" fmla="*/ 1930497 h 6321674"/>
              <a:gd name="connsiteX23" fmla="*/ 278958 w 6321674"/>
              <a:gd name="connsiteY23" fmla="*/ 1867050 h 6321674"/>
              <a:gd name="connsiteX24" fmla="*/ 523257 w 6321674"/>
              <a:gd name="connsiteY24" fmla="*/ 1867050 h 6321674"/>
              <a:gd name="connsiteX25" fmla="*/ 1445080 w 6321674"/>
              <a:gd name="connsiteY25" fmla="*/ 2788873 h 6321674"/>
              <a:gd name="connsiteX26" fmla="*/ 1445080 w 6321674"/>
              <a:gd name="connsiteY26" fmla="*/ 3411271 h 6321674"/>
              <a:gd name="connsiteX27" fmla="*/ 1460251 w 6321674"/>
              <a:gd name="connsiteY27" fmla="*/ 3510672 h 6321674"/>
              <a:gd name="connsiteX28" fmla="*/ 3160837 w 6321674"/>
              <a:gd name="connsiteY28" fmla="*/ 4896690 h 6321674"/>
              <a:gd name="connsiteX29" fmla="*/ 4561928 w 6321674"/>
              <a:gd name="connsiteY29" fmla="*/ 4896690 h 6321674"/>
              <a:gd name="connsiteX30" fmla="*/ 3570862 w 6321674"/>
              <a:gd name="connsiteY30" fmla="*/ 3905624 h 6321674"/>
              <a:gd name="connsiteX31" fmla="*/ 3493260 w 6321674"/>
              <a:gd name="connsiteY31" fmla="*/ 3947745 h 6321674"/>
              <a:gd name="connsiteX32" fmla="*/ 3160836 w 6321674"/>
              <a:gd name="connsiteY32" fmla="*/ 4014859 h 6321674"/>
              <a:gd name="connsiteX33" fmla="*/ 2306814 w 6321674"/>
              <a:gd name="connsiteY33" fmla="*/ 3160837 h 6321674"/>
              <a:gd name="connsiteX34" fmla="*/ 2373928 w 6321674"/>
              <a:gd name="connsiteY34" fmla="*/ 2828413 h 6321674"/>
              <a:gd name="connsiteX35" fmla="*/ 2416050 w 6321674"/>
              <a:gd name="connsiteY35" fmla="*/ 2750811 h 6321674"/>
              <a:gd name="connsiteX36" fmla="*/ 1433758 w 6321674"/>
              <a:gd name="connsiteY36" fmla="*/ 1759384 h 6321674"/>
              <a:gd name="connsiteX37" fmla="*/ 731545 w 6321674"/>
              <a:gd name="connsiteY37" fmla="*/ 1403612 h 6321674"/>
              <a:gd name="connsiteX38" fmla="*/ 533729 w 6321674"/>
              <a:gd name="connsiteY38" fmla="*/ 1403612 h 6321674"/>
              <a:gd name="connsiteX39" fmla="*/ 539822 w 6321674"/>
              <a:gd name="connsiteY39" fmla="*/ 1393583 h 6321674"/>
              <a:gd name="connsiteX40" fmla="*/ 3160837 w 6321674"/>
              <a:gd name="connsiteY40" fmla="*/ 0 h 63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21674" h="6321674">
                <a:moveTo>
                  <a:pt x="3160837" y="0"/>
                </a:moveTo>
                <a:cubicBezTo>
                  <a:pt x="4906519" y="0"/>
                  <a:pt x="6321674" y="1415155"/>
                  <a:pt x="6321674" y="3160837"/>
                </a:cubicBezTo>
                <a:cubicBezTo>
                  <a:pt x="6321674" y="3597258"/>
                  <a:pt x="6233227" y="4013020"/>
                  <a:pt x="6073280" y="4391178"/>
                </a:cubicBezTo>
                <a:lnTo>
                  <a:pt x="6050767" y="4437912"/>
                </a:lnTo>
                <a:lnTo>
                  <a:pt x="5808464" y="4437912"/>
                </a:lnTo>
                <a:cubicBezTo>
                  <a:pt x="5299355" y="4437912"/>
                  <a:pt x="4886641" y="4025198"/>
                  <a:pt x="4886641" y="3516089"/>
                </a:cubicBezTo>
                <a:lnTo>
                  <a:pt x="4886641" y="2976234"/>
                </a:lnTo>
                <a:lnTo>
                  <a:pt x="4861424" y="2811002"/>
                </a:lnTo>
                <a:cubicBezTo>
                  <a:pt x="4699562" y="2020003"/>
                  <a:pt x="3999687" y="1424984"/>
                  <a:pt x="3160837" y="1424984"/>
                </a:cubicBezTo>
                <a:lnTo>
                  <a:pt x="1759746" y="1424984"/>
                </a:lnTo>
                <a:lnTo>
                  <a:pt x="2750811" y="2416049"/>
                </a:lnTo>
                <a:lnTo>
                  <a:pt x="2828413" y="2373928"/>
                </a:lnTo>
                <a:cubicBezTo>
                  <a:pt x="2930586" y="2330712"/>
                  <a:pt x="3042921" y="2306815"/>
                  <a:pt x="3160836" y="2306815"/>
                </a:cubicBezTo>
                <a:cubicBezTo>
                  <a:pt x="3632499" y="2306815"/>
                  <a:pt x="4014858" y="2689174"/>
                  <a:pt x="4014858" y="3160837"/>
                </a:cubicBezTo>
                <a:cubicBezTo>
                  <a:pt x="4014858" y="3278753"/>
                  <a:pt x="3990961" y="3391087"/>
                  <a:pt x="3947745" y="3493261"/>
                </a:cubicBezTo>
                <a:lnTo>
                  <a:pt x="3905624" y="3570862"/>
                </a:lnTo>
                <a:lnTo>
                  <a:pt x="4978204" y="4651491"/>
                </a:lnTo>
                <a:cubicBezTo>
                  <a:pt x="5125286" y="4798573"/>
                  <a:pt x="5340089" y="4886642"/>
                  <a:pt x="5564528" y="4886642"/>
                </a:cubicBezTo>
                <a:lnTo>
                  <a:pt x="5807033" y="4886642"/>
                </a:lnTo>
                <a:lnTo>
                  <a:pt x="5781853" y="4928091"/>
                </a:lnTo>
                <a:cubicBezTo>
                  <a:pt x="5213828" y="5768879"/>
                  <a:pt x="4251889" y="6321674"/>
                  <a:pt x="3160837" y="6321674"/>
                </a:cubicBezTo>
                <a:cubicBezTo>
                  <a:pt x="1415155" y="6321674"/>
                  <a:pt x="0" y="4906519"/>
                  <a:pt x="0" y="3160837"/>
                </a:cubicBezTo>
                <a:cubicBezTo>
                  <a:pt x="0" y="2724417"/>
                  <a:pt x="88448" y="2308654"/>
                  <a:pt x="248395" y="1930497"/>
                </a:cubicBezTo>
                <a:lnTo>
                  <a:pt x="278958" y="1867050"/>
                </a:lnTo>
                <a:lnTo>
                  <a:pt x="523257" y="1867050"/>
                </a:lnTo>
                <a:cubicBezTo>
                  <a:pt x="1032366" y="1867050"/>
                  <a:pt x="1445080" y="2279764"/>
                  <a:pt x="1445080" y="2788873"/>
                </a:cubicBezTo>
                <a:lnTo>
                  <a:pt x="1445080" y="3411271"/>
                </a:lnTo>
                <a:lnTo>
                  <a:pt x="1460251" y="3510672"/>
                </a:lnTo>
                <a:cubicBezTo>
                  <a:pt x="1622113" y="4301671"/>
                  <a:pt x="2321988" y="4896690"/>
                  <a:pt x="3160837" y="4896690"/>
                </a:cubicBezTo>
                <a:lnTo>
                  <a:pt x="4561928" y="4896690"/>
                </a:lnTo>
                <a:lnTo>
                  <a:pt x="3570862" y="3905624"/>
                </a:lnTo>
                <a:lnTo>
                  <a:pt x="3493260" y="3947745"/>
                </a:lnTo>
                <a:cubicBezTo>
                  <a:pt x="3391086" y="3990961"/>
                  <a:pt x="3278752" y="4014859"/>
                  <a:pt x="3160836" y="4014859"/>
                </a:cubicBezTo>
                <a:cubicBezTo>
                  <a:pt x="2689173" y="4014859"/>
                  <a:pt x="2306814" y="3632500"/>
                  <a:pt x="2306814" y="3160837"/>
                </a:cubicBezTo>
                <a:cubicBezTo>
                  <a:pt x="2306814" y="3042921"/>
                  <a:pt x="2330712" y="2930587"/>
                  <a:pt x="2373928" y="2828413"/>
                </a:cubicBezTo>
                <a:lnTo>
                  <a:pt x="2416050" y="2750811"/>
                </a:lnTo>
                <a:lnTo>
                  <a:pt x="1433758" y="1759384"/>
                </a:lnTo>
                <a:cubicBezTo>
                  <a:pt x="1244033" y="1545756"/>
                  <a:pt x="1012094" y="1403612"/>
                  <a:pt x="731545" y="1403612"/>
                </a:cubicBezTo>
                <a:lnTo>
                  <a:pt x="533729" y="1403612"/>
                </a:lnTo>
                <a:lnTo>
                  <a:pt x="539822" y="1393583"/>
                </a:lnTo>
                <a:cubicBezTo>
                  <a:pt x="1107847" y="552795"/>
                  <a:pt x="2069786" y="0"/>
                  <a:pt x="3160837" y="0"/>
                </a:cubicBez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nl-NL" sz="1800">
              <a:solidFill>
                <a:prstClr val="black"/>
              </a:solidFill>
            </a:endParaRPr>
          </a:p>
        </p:txBody>
      </p:sp>
      <p:pic>
        <p:nvPicPr>
          <p:cNvPr id="9" name="Afbeelding 8">
            <a:extLst>
              <a:ext uri="{FF2B5EF4-FFF2-40B4-BE49-F238E27FC236}">
                <a16:creationId xmlns:a16="http://schemas.microsoft.com/office/drawing/2014/main" id="{EB753450-CA0F-4C87-8335-F8F62E914D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38591" y="3239608"/>
            <a:ext cx="2410049" cy="659364"/>
          </a:xfrm>
          <a:prstGeom prst="rect">
            <a:avLst/>
          </a:prstGeom>
        </p:spPr>
      </p:pic>
      <p:pic>
        <p:nvPicPr>
          <p:cNvPr id="11" name="Afbeelding 10">
            <a:extLst>
              <a:ext uri="{FF2B5EF4-FFF2-40B4-BE49-F238E27FC236}">
                <a16:creationId xmlns:a16="http://schemas.microsoft.com/office/drawing/2014/main" id="{0BDAC2C7-DEF6-41DE-834C-95B4C2600A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58305" y="1412809"/>
            <a:ext cx="1933892" cy="3217997"/>
          </a:xfrm>
          <a:prstGeom prst="rect">
            <a:avLst/>
          </a:prstGeom>
        </p:spPr>
      </p:pic>
      <p:sp>
        <p:nvSpPr>
          <p:cNvPr id="26" name="Ovaal 25">
            <a:extLst>
              <a:ext uri="{FF2B5EF4-FFF2-40B4-BE49-F238E27FC236}">
                <a16:creationId xmlns:a16="http://schemas.microsoft.com/office/drawing/2014/main" id="{B552D18F-0B93-4816-A45E-AC4486D72287}"/>
              </a:ext>
            </a:extLst>
          </p:cNvPr>
          <p:cNvSpPr/>
          <p:nvPr userDrawn="1"/>
        </p:nvSpPr>
        <p:spPr>
          <a:xfrm>
            <a:off x="8271819" y="4744072"/>
            <a:ext cx="313772"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en-US" sz="1000" b="1" cap="all" dirty="0">
                <a:solidFill>
                  <a:schemeClr val="bg1"/>
                </a:solidFill>
                <a:latin typeface="+mn-lt"/>
              </a:rPr>
              <a:t>C</a:t>
            </a:r>
            <a:endParaRPr lang="nl-NL" sz="1000" b="1" cap="all" dirty="0">
              <a:solidFill>
                <a:schemeClr val="bg1"/>
              </a:solidFill>
              <a:latin typeface="+mn-lt"/>
            </a:endParaRPr>
          </a:p>
        </p:txBody>
      </p:sp>
      <p:sp>
        <p:nvSpPr>
          <p:cNvPr id="27" name="Tekstvak 26">
            <a:extLst>
              <a:ext uri="{FF2B5EF4-FFF2-40B4-BE49-F238E27FC236}">
                <a16:creationId xmlns:a16="http://schemas.microsoft.com/office/drawing/2014/main" id="{34A73C24-5078-455C-B96F-0A3792B94705}"/>
              </a:ext>
            </a:extLst>
          </p:cNvPr>
          <p:cNvSpPr txBox="1"/>
          <p:nvPr userDrawn="1"/>
        </p:nvSpPr>
        <p:spPr>
          <a:xfrm>
            <a:off x="8669751" y="4853681"/>
            <a:ext cx="2748843" cy="750430"/>
          </a:xfrm>
          <a:prstGeom prst="rect">
            <a:avLst/>
          </a:prstGeom>
          <a:noFill/>
        </p:spPr>
        <p:txBody>
          <a:bodyPr wrap="square" lIns="0" tIns="0" rIns="0" bIns="0" rtlCol="0">
            <a:noAutofit/>
          </a:bodyPr>
          <a:lstStyle>
            <a:defPPr>
              <a:defRPr lang="nl-NL"/>
            </a:defPPr>
            <a:lvl1pPr>
              <a:lnSpc>
                <a:spcPct val="90000"/>
              </a:lnSpc>
              <a:defRPr sz="1050">
                <a:solidFill>
                  <a:srgbClr val="44546A"/>
                </a:solidFill>
              </a:defRPr>
            </a:lvl1pPr>
          </a:lstStyle>
          <a:p>
            <a:pPr lvl="0"/>
            <a:r>
              <a:rPr lang="nl-NL" sz="1050" b="0" i="0" kern="1200" dirty="0">
                <a:solidFill>
                  <a:srgbClr val="44546A"/>
                </a:solidFill>
                <a:effectLst/>
                <a:latin typeface="+mn-lt"/>
                <a:ea typeface="+mn-ea"/>
                <a:cs typeface="+mn-cs"/>
              </a:rPr>
              <a:t>Om de instructies aan beide kanten van de </a:t>
            </a:r>
            <a:br>
              <a:rPr lang="nl-NL" sz="1050" b="0" i="0" kern="1200" dirty="0">
                <a:solidFill>
                  <a:srgbClr val="44546A"/>
                </a:solidFill>
                <a:effectLst/>
                <a:latin typeface="+mn-lt"/>
                <a:ea typeface="+mn-ea"/>
                <a:cs typeface="+mn-cs"/>
              </a:rPr>
            </a:br>
            <a:r>
              <a:rPr lang="nl-NL" sz="1050" b="0" i="0" kern="1200" dirty="0">
                <a:solidFill>
                  <a:srgbClr val="44546A"/>
                </a:solidFill>
                <a:effectLst/>
                <a:latin typeface="+mn-lt"/>
                <a:ea typeface="+mn-ea"/>
                <a:cs typeface="+mn-cs"/>
              </a:rPr>
              <a:t>dia goed te kunnen zien is het handig om </a:t>
            </a:r>
            <a:br>
              <a:rPr lang="nl-NL" sz="1050" b="0" i="0" kern="1200" dirty="0">
                <a:solidFill>
                  <a:srgbClr val="44546A"/>
                </a:solidFill>
                <a:effectLst/>
                <a:latin typeface="+mn-lt"/>
                <a:ea typeface="+mn-ea"/>
                <a:cs typeface="+mn-cs"/>
              </a:rPr>
            </a:br>
            <a:r>
              <a:rPr lang="nl-NL" sz="1050" b="0" i="0" kern="1200" dirty="0">
                <a:solidFill>
                  <a:srgbClr val="44546A"/>
                </a:solidFill>
                <a:effectLst/>
                <a:latin typeface="+mn-lt"/>
                <a:ea typeface="+mn-ea"/>
                <a:cs typeface="+mn-cs"/>
              </a:rPr>
              <a:t>uit te zoomen. Dit kun je gemakkelijk doen </a:t>
            </a:r>
            <a:br>
              <a:rPr lang="nl-NL" sz="1050" b="0" i="0" kern="1200" dirty="0">
                <a:solidFill>
                  <a:srgbClr val="44546A"/>
                </a:solidFill>
                <a:effectLst/>
                <a:latin typeface="+mn-lt"/>
                <a:ea typeface="+mn-ea"/>
                <a:cs typeface="+mn-cs"/>
              </a:rPr>
            </a:br>
            <a:r>
              <a:rPr lang="nl-NL" sz="1050" b="0" i="0" kern="1200" dirty="0">
                <a:solidFill>
                  <a:srgbClr val="44546A"/>
                </a:solidFill>
                <a:effectLst/>
                <a:latin typeface="+mn-lt"/>
                <a:ea typeface="+mn-ea"/>
                <a:cs typeface="+mn-cs"/>
              </a:rPr>
              <a:t>door op het min teken rechts onderin het scherm te klikken. </a:t>
            </a:r>
            <a:endParaRPr lang="nl-NL" sz="1000" b="1" dirty="0">
              <a:solidFill>
                <a:srgbClr val="44546A"/>
              </a:solidFill>
              <a:latin typeface="+mn-lt"/>
            </a:endParaRPr>
          </a:p>
        </p:txBody>
      </p:sp>
      <p:pic>
        <p:nvPicPr>
          <p:cNvPr id="2" name="Afbeelding 1">
            <a:extLst>
              <a:ext uri="{FF2B5EF4-FFF2-40B4-BE49-F238E27FC236}">
                <a16:creationId xmlns:a16="http://schemas.microsoft.com/office/drawing/2014/main" id="{E4527C70-432A-4D89-BC82-7AE93C80EE0C}"/>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669751" y="3721171"/>
            <a:ext cx="2425350" cy="187867"/>
          </a:xfrm>
          <a:prstGeom prst="rect">
            <a:avLst/>
          </a:prstGeom>
        </p:spPr>
      </p:pic>
    </p:spTree>
    <p:extLst>
      <p:ext uri="{BB962C8B-B14F-4D97-AF65-F5344CB8AC3E}">
        <p14:creationId xmlns:p14="http://schemas.microsoft.com/office/powerpoint/2010/main" val="1001972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F865120-BA2E-7C4C-B99F-C1925A683041}"/>
              </a:ext>
            </a:extLst>
          </p:cNvPr>
          <p:cNvSpPr>
            <a:spLocks noGrp="1"/>
          </p:cNvSpPr>
          <p:nvPr>
            <p:ph type="dt" sz="half" idx="10"/>
          </p:nvPr>
        </p:nvSpPr>
        <p:spPr/>
        <p:txBody>
          <a:bodyPr/>
          <a:lstStyle/>
          <a:p>
            <a:fld id="{02C89652-6118-194A-A2A5-0F33353BC73A}" type="datetimeFigureOut">
              <a:rPr lang="en-US" noProof="0" smtClean="0"/>
              <a:pPr/>
              <a:t>1/20/23</a:t>
            </a:fld>
            <a:endParaRPr lang="en-US"/>
          </a:p>
        </p:txBody>
      </p:sp>
      <p:sp>
        <p:nvSpPr>
          <p:cNvPr id="4" name="Slide Number Placeholder 3">
            <a:extLst>
              <a:ext uri="{FF2B5EF4-FFF2-40B4-BE49-F238E27FC236}">
                <a16:creationId xmlns:a16="http://schemas.microsoft.com/office/drawing/2014/main" id="{7919F7E7-BEF2-F842-8C6F-9C923DD5FFA3}"/>
              </a:ext>
            </a:extLst>
          </p:cNvPr>
          <p:cNvSpPr>
            <a:spLocks noGrp="1"/>
          </p:cNvSpPr>
          <p:nvPr>
            <p:ph type="sldNum" sz="quarter" idx="11"/>
          </p:nvPr>
        </p:nvSpPr>
        <p:spPr/>
        <p:txBody>
          <a:bodyPr/>
          <a:lstStyle/>
          <a:p>
            <a:fld id="{365E7149-2CBC-7E42-B4F4-E2E7C22F4267}" type="slidenum">
              <a:rPr lang="en-US" noProof="0" smtClean="0"/>
              <a:pPr/>
              <a:t>‹#›</a:t>
            </a:fld>
            <a:endParaRPr lang="en-US"/>
          </a:p>
        </p:txBody>
      </p:sp>
      <p:sp>
        <p:nvSpPr>
          <p:cNvPr id="5" name="Rectangle 4">
            <a:extLst>
              <a:ext uri="{FF2B5EF4-FFF2-40B4-BE49-F238E27FC236}">
                <a16:creationId xmlns:a16="http://schemas.microsoft.com/office/drawing/2014/main" id="{407FC3F6-2E7F-2342-B3BB-4BA998E713D6}"/>
              </a:ext>
            </a:extLst>
          </p:cNvPr>
          <p:cNvSpPr/>
          <p:nvPr userDrawn="1"/>
        </p:nvSpPr>
        <p:spPr>
          <a:xfrm>
            <a:off x="6194961" y="6408807"/>
            <a:ext cx="6096000" cy="307777"/>
          </a:xfrm>
          <a:prstGeom prst="rect">
            <a:avLst/>
          </a:prstGeom>
        </p:spPr>
        <p:txBody>
          <a:bodyPr>
            <a:spAutoFit/>
          </a:bodyPr>
          <a:lstStyle/>
          <a:p>
            <a:r>
              <a:rPr lang="en-US" sz="700">
                <a:solidFill>
                  <a:schemeClr val="bg1"/>
                </a:solidFill>
              </a:rPr>
              <a:t>© International Baccalaureate Organization 2021</a:t>
            </a:r>
          </a:p>
          <a:p>
            <a:r>
              <a:rPr lang="en-US" sz="700">
                <a:solidFill>
                  <a:schemeClr val="bg1"/>
                </a:solidFill>
              </a:rPr>
              <a:t>International Baccalaureate ®   |   </a:t>
            </a:r>
            <a:r>
              <a:rPr lang="en-US" sz="700" err="1">
                <a:solidFill>
                  <a:schemeClr val="bg1"/>
                </a:solidFill>
              </a:rPr>
              <a:t>Baccalauréat</a:t>
            </a:r>
            <a:r>
              <a:rPr lang="en-US" sz="700">
                <a:solidFill>
                  <a:schemeClr val="bg1"/>
                </a:solidFill>
              </a:rPr>
              <a:t> International ®   |   </a:t>
            </a:r>
            <a:r>
              <a:rPr lang="en-US" sz="700" err="1">
                <a:solidFill>
                  <a:schemeClr val="bg1"/>
                </a:solidFill>
              </a:rPr>
              <a:t>Bachillerato</a:t>
            </a:r>
            <a:r>
              <a:rPr lang="en-US" sz="700">
                <a:solidFill>
                  <a:schemeClr val="bg1"/>
                </a:solidFill>
              </a:rPr>
              <a:t> </a:t>
            </a:r>
            <a:r>
              <a:rPr lang="en-US" sz="700" err="1">
                <a:solidFill>
                  <a:schemeClr val="bg1"/>
                </a:solidFill>
              </a:rPr>
              <a:t>Internacional</a:t>
            </a:r>
            <a:r>
              <a:rPr lang="en-US" sz="700">
                <a:solidFill>
                  <a:schemeClr val="bg1"/>
                </a:solidFill>
              </a:rPr>
              <a:t> ® </a:t>
            </a:r>
          </a:p>
        </p:txBody>
      </p:sp>
    </p:spTree>
    <p:extLst>
      <p:ext uri="{BB962C8B-B14F-4D97-AF65-F5344CB8AC3E}">
        <p14:creationId xmlns:p14="http://schemas.microsoft.com/office/powerpoint/2010/main" val="1178998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20437" y="2044700"/>
            <a:ext cx="10949049" cy="1223434"/>
          </a:xfrm>
        </p:spPr>
        <p:txBody>
          <a:bodyPr/>
          <a:lstStyle>
            <a:lvl1pPr algn="ctr">
              <a:defRPr/>
            </a:lvl1pPr>
          </a:lstStyle>
          <a:p>
            <a:r>
              <a:rPr lang="en-US" noProof="0"/>
              <a:t>Click to edit Master title style</a:t>
            </a:r>
          </a:p>
        </p:txBody>
      </p:sp>
      <p:sp>
        <p:nvSpPr>
          <p:cNvPr id="3" name="Subtitel 2"/>
          <p:cNvSpPr>
            <a:spLocks noGrp="1"/>
          </p:cNvSpPr>
          <p:nvPr>
            <p:ph type="subTitle" idx="1"/>
          </p:nvPr>
        </p:nvSpPr>
        <p:spPr>
          <a:xfrm>
            <a:off x="720437" y="3268134"/>
            <a:ext cx="10949049" cy="872062"/>
          </a:xfrm>
        </p:spPr>
        <p:txBody>
          <a:bodyPr anchor="b" anchorCtr="0">
            <a:normAutofit/>
          </a:bodyPr>
          <a:lstStyle>
            <a:lvl1pPr marL="0" indent="0" algn="ctr">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4" name="Date Placeholder 3">
            <a:extLst>
              <a:ext uri="{FF2B5EF4-FFF2-40B4-BE49-F238E27FC236}">
                <a16:creationId xmlns:a16="http://schemas.microsoft.com/office/drawing/2014/main" id="{1A376D63-4743-6F46-A897-E34CFA6F7DEF}"/>
              </a:ext>
            </a:extLst>
          </p:cNvPr>
          <p:cNvSpPr>
            <a:spLocks noGrp="1"/>
          </p:cNvSpPr>
          <p:nvPr>
            <p:ph type="dt" sz="half" idx="10"/>
          </p:nvPr>
        </p:nvSpPr>
        <p:spPr/>
        <p:txBody>
          <a:bodyPr/>
          <a:lstStyle/>
          <a:p>
            <a:fld id="{02C89652-6118-194A-A2A5-0F33353BC73A}" type="datetimeFigureOut">
              <a:rPr lang="en-US" noProof="0" smtClean="0"/>
              <a:pPr/>
              <a:t>1/20/23</a:t>
            </a:fld>
            <a:endParaRPr lang="en-US"/>
          </a:p>
        </p:txBody>
      </p:sp>
      <p:sp>
        <p:nvSpPr>
          <p:cNvPr id="5" name="Slide Number Placeholder 4">
            <a:extLst>
              <a:ext uri="{FF2B5EF4-FFF2-40B4-BE49-F238E27FC236}">
                <a16:creationId xmlns:a16="http://schemas.microsoft.com/office/drawing/2014/main" id="{4859A5D6-114D-C442-9CD3-2494522827BC}"/>
              </a:ext>
            </a:extLst>
          </p:cNvPr>
          <p:cNvSpPr>
            <a:spLocks noGrp="1"/>
          </p:cNvSpPr>
          <p:nvPr>
            <p:ph type="sldNum" sz="quarter" idx="11"/>
          </p:nvPr>
        </p:nvSpPr>
        <p:spPr/>
        <p:txBody>
          <a:bodyPr/>
          <a:lstStyle/>
          <a:p>
            <a:fld id="{365E7149-2CBC-7E42-B4F4-E2E7C22F4267}" type="slidenum">
              <a:rPr lang="en-US" noProof="0" smtClean="0"/>
              <a:pPr/>
              <a:t>‹#›</a:t>
            </a:fld>
            <a:endParaRPr lang="en-US"/>
          </a:p>
        </p:txBody>
      </p:sp>
      <p:sp>
        <p:nvSpPr>
          <p:cNvPr id="6" name="Rectangle 5">
            <a:extLst>
              <a:ext uri="{FF2B5EF4-FFF2-40B4-BE49-F238E27FC236}">
                <a16:creationId xmlns:a16="http://schemas.microsoft.com/office/drawing/2014/main" id="{0EE25F1E-DE53-F342-913B-6E813FC37CA0}"/>
              </a:ext>
            </a:extLst>
          </p:cNvPr>
          <p:cNvSpPr/>
          <p:nvPr userDrawn="1"/>
        </p:nvSpPr>
        <p:spPr>
          <a:xfrm>
            <a:off x="6194961" y="6408807"/>
            <a:ext cx="6096000" cy="307777"/>
          </a:xfrm>
          <a:prstGeom prst="rect">
            <a:avLst/>
          </a:prstGeom>
        </p:spPr>
        <p:txBody>
          <a:bodyPr>
            <a:spAutoFit/>
          </a:bodyPr>
          <a:lstStyle/>
          <a:p>
            <a:r>
              <a:rPr lang="en-US" sz="700">
                <a:solidFill>
                  <a:schemeClr val="bg1"/>
                </a:solidFill>
              </a:rPr>
              <a:t>© International Baccalaureate Organization 2021</a:t>
            </a:r>
          </a:p>
          <a:p>
            <a:r>
              <a:rPr lang="en-US" sz="700">
                <a:solidFill>
                  <a:schemeClr val="bg1"/>
                </a:solidFill>
              </a:rPr>
              <a:t>International Baccalaureate ®   |   </a:t>
            </a:r>
            <a:r>
              <a:rPr lang="en-US" sz="700" err="1">
                <a:solidFill>
                  <a:schemeClr val="bg1"/>
                </a:solidFill>
              </a:rPr>
              <a:t>Baccalauréat</a:t>
            </a:r>
            <a:r>
              <a:rPr lang="en-US" sz="700">
                <a:solidFill>
                  <a:schemeClr val="bg1"/>
                </a:solidFill>
              </a:rPr>
              <a:t> International ®   |   </a:t>
            </a:r>
            <a:r>
              <a:rPr lang="en-US" sz="700" err="1">
                <a:solidFill>
                  <a:schemeClr val="bg1"/>
                </a:solidFill>
              </a:rPr>
              <a:t>Bachillerato</a:t>
            </a:r>
            <a:r>
              <a:rPr lang="en-US" sz="700">
                <a:solidFill>
                  <a:schemeClr val="bg1"/>
                </a:solidFill>
              </a:rPr>
              <a:t> </a:t>
            </a:r>
            <a:r>
              <a:rPr lang="en-US" sz="700" err="1">
                <a:solidFill>
                  <a:schemeClr val="bg1"/>
                </a:solidFill>
              </a:rPr>
              <a:t>Internacional</a:t>
            </a:r>
            <a:r>
              <a:rPr lang="en-US" sz="700">
                <a:solidFill>
                  <a:schemeClr val="bg1"/>
                </a:solidFill>
              </a:rPr>
              <a:t> ® </a:t>
            </a:r>
          </a:p>
        </p:txBody>
      </p:sp>
    </p:spTree>
    <p:extLst>
      <p:ext uri="{BB962C8B-B14F-4D97-AF65-F5344CB8AC3E}">
        <p14:creationId xmlns:p14="http://schemas.microsoft.com/office/powerpoint/2010/main" val="473936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20437" y="2044700"/>
            <a:ext cx="10949049" cy="1223434"/>
          </a:xfrm>
        </p:spPr>
        <p:txBody>
          <a:bodyPr/>
          <a:lstStyle>
            <a:lvl1pPr algn="ctr">
              <a:defRPr/>
            </a:lvl1pPr>
          </a:lstStyle>
          <a:p>
            <a:r>
              <a:rPr lang="en-US" noProof="0"/>
              <a:t>Click to edit Master title style</a:t>
            </a:r>
          </a:p>
        </p:txBody>
      </p:sp>
      <p:sp>
        <p:nvSpPr>
          <p:cNvPr id="3" name="Subtitel 2"/>
          <p:cNvSpPr>
            <a:spLocks noGrp="1"/>
          </p:cNvSpPr>
          <p:nvPr>
            <p:ph type="subTitle" idx="1"/>
          </p:nvPr>
        </p:nvSpPr>
        <p:spPr>
          <a:xfrm>
            <a:off x="720437" y="3268134"/>
            <a:ext cx="10949049" cy="872062"/>
          </a:xfrm>
        </p:spPr>
        <p:txBody>
          <a:bodyPr anchor="b" anchorCtr="0">
            <a:normAutofit/>
          </a:bodyP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4" name="Rectangle 3">
            <a:extLst>
              <a:ext uri="{FF2B5EF4-FFF2-40B4-BE49-F238E27FC236}">
                <a16:creationId xmlns:a16="http://schemas.microsoft.com/office/drawing/2014/main" id="{4A696017-A82E-0246-9778-071A4EC6152B}"/>
              </a:ext>
            </a:extLst>
          </p:cNvPr>
          <p:cNvSpPr/>
          <p:nvPr userDrawn="1"/>
        </p:nvSpPr>
        <p:spPr>
          <a:xfrm>
            <a:off x="6194961" y="6408807"/>
            <a:ext cx="6096000" cy="307777"/>
          </a:xfrm>
          <a:prstGeom prst="rect">
            <a:avLst/>
          </a:prstGeom>
        </p:spPr>
        <p:txBody>
          <a:bodyPr>
            <a:spAutoFit/>
          </a:bodyPr>
          <a:lstStyle/>
          <a:p>
            <a:r>
              <a:rPr lang="en-US" sz="700">
                <a:solidFill>
                  <a:schemeClr val="bg1"/>
                </a:solidFill>
              </a:rPr>
              <a:t>© International Baccalaureate Organization 2021</a:t>
            </a:r>
          </a:p>
          <a:p>
            <a:r>
              <a:rPr lang="en-US" sz="700">
                <a:solidFill>
                  <a:schemeClr val="bg1"/>
                </a:solidFill>
              </a:rPr>
              <a:t>International Baccalaureate ®   |   </a:t>
            </a:r>
            <a:r>
              <a:rPr lang="en-US" sz="700" err="1">
                <a:solidFill>
                  <a:schemeClr val="bg1"/>
                </a:solidFill>
              </a:rPr>
              <a:t>Baccalauréat</a:t>
            </a:r>
            <a:r>
              <a:rPr lang="en-US" sz="700">
                <a:solidFill>
                  <a:schemeClr val="bg1"/>
                </a:solidFill>
              </a:rPr>
              <a:t> International ®   |   </a:t>
            </a:r>
            <a:r>
              <a:rPr lang="en-US" sz="700" err="1">
                <a:solidFill>
                  <a:schemeClr val="bg1"/>
                </a:solidFill>
              </a:rPr>
              <a:t>Bachillerato</a:t>
            </a:r>
            <a:r>
              <a:rPr lang="en-US" sz="700">
                <a:solidFill>
                  <a:schemeClr val="bg1"/>
                </a:solidFill>
              </a:rPr>
              <a:t> </a:t>
            </a:r>
            <a:r>
              <a:rPr lang="en-US" sz="700" err="1">
                <a:solidFill>
                  <a:schemeClr val="bg1"/>
                </a:solidFill>
              </a:rPr>
              <a:t>Internacional</a:t>
            </a:r>
            <a:r>
              <a:rPr lang="en-US" sz="700">
                <a:solidFill>
                  <a:schemeClr val="bg1"/>
                </a:solidFill>
              </a:rPr>
              <a:t> ® </a:t>
            </a:r>
          </a:p>
        </p:txBody>
      </p:sp>
    </p:spTree>
    <p:extLst>
      <p:ext uri="{BB962C8B-B14F-4D97-AF65-F5344CB8AC3E}">
        <p14:creationId xmlns:p14="http://schemas.microsoft.com/office/powerpoint/2010/main" val="3369005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02C89652-6118-194A-A2A5-0F33353BC73A}" type="datetimeFigureOut">
              <a:rPr lang="en-US" noProof="0" smtClean="0"/>
              <a:pPr/>
              <a:t>1/20/23</a:t>
            </a:fld>
            <a:endParaRPr lang="en-US" noProof="0"/>
          </a:p>
        </p:txBody>
      </p:sp>
      <p:sp>
        <p:nvSpPr>
          <p:cNvPr id="6" name="Tijdelijke aanduiding voor dianummer 5"/>
          <p:cNvSpPr>
            <a:spLocks noGrp="1"/>
          </p:cNvSpPr>
          <p:nvPr>
            <p:ph type="sldNum" sz="quarter" idx="12"/>
          </p:nvPr>
        </p:nvSpPr>
        <p:spPr/>
        <p:txBody>
          <a:bodyPr/>
          <a:lstStyle/>
          <a:p>
            <a:fld id="{365E7149-2CBC-7E42-B4F4-E2E7C22F4267}" type="slidenum">
              <a:rPr lang="en-US" noProof="0" smtClean="0"/>
              <a:pPr/>
              <a:t>‹#›</a:t>
            </a:fld>
            <a:endParaRPr lang="en-US" noProof="0"/>
          </a:p>
        </p:txBody>
      </p:sp>
      <p:sp>
        <p:nvSpPr>
          <p:cNvPr id="7" name="Tijdelijke aanduiding voor titel 1">
            <a:extLst>
              <a:ext uri="{FF2B5EF4-FFF2-40B4-BE49-F238E27FC236}">
                <a16:creationId xmlns:a16="http://schemas.microsoft.com/office/drawing/2014/main" id="{FDEA3F2D-6067-8E48-B5BC-7E6C940482B0}"/>
              </a:ext>
            </a:extLst>
          </p:cNvPr>
          <p:cNvSpPr>
            <a:spLocks noGrp="1"/>
          </p:cNvSpPr>
          <p:nvPr>
            <p:ph type="title"/>
          </p:nvPr>
        </p:nvSpPr>
        <p:spPr>
          <a:xfrm>
            <a:off x="675341" y="311290"/>
            <a:ext cx="10907059" cy="968841"/>
          </a:xfrm>
          <a:prstGeom prst="rect">
            <a:avLst/>
          </a:prstGeom>
        </p:spPr>
        <p:txBody>
          <a:bodyPr vert="horz" lIns="0" tIns="0" rIns="0" bIns="0" rtlCol="0" anchor="t" anchorCtr="0">
            <a:normAutofit/>
          </a:bodyPr>
          <a:lstStyle/>
          <a:p>
            <a:r>
              <a:rPr lang="en-US" noProof="0"/>
              <a:t>Click to edit Master title style</a:t>
            </a:r>
          </a:p>
        </p:txBody>
      </p:sp>
      <p:sp>
        <p:nvSpPr>
          <p:cNvPr id="8" name="Tijdelijke aanduiding voor tekst 2">
            <a:extLst>
              <a:ext uri="{FF2B5EF4-FFF2-40B4-BE49-F238E27FC236}">
                <a16:creationId xmlns:a16="http://schemas.microsoft.com/office/drawing/2014/main" id="{FC289A52-4513-404D-88F8-5DE252F598C8}"/>
              </a:ext>
            </a:extLst>
          </p:cNvPr>
          <p:cNvSpPr>
            <a:spLocks noGrp="1"/>
          </p:cNvSpPr>
          <p:nvPr>
            <p:ph idx="1"/>
          </p:nvPr>
        </p:nvSpPr>
        <p:spPr>
          <a:xfrm>
            <a:off x="675341" y="1362382"/>
            <a:ext cx="10907059" cy="4644717"/>
          </a:xfrm>
          <a:prstGeom prst="rect">
            <a:avLst/>
          </a:prstGeom>
        </p:spPr>
        <p:txBody>
          <a:bodyPr vert="horz" lIns="0" tIns="0" rIns="0" bIns="0" rtlCol="0" anchor="t" anchorCtr="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Box 9">
            <a:extLst>
              <a:ext uri="{FF2B5EF4-FFF2-40B4-BE49-F238E27FC236}">
                <a16:creationId xmlns:a16="http://schemas.microsoft.com/office/drawing/2014/main" id="{9B762EE6-0D79-8547-858F-935625F41CF5}"/>
              </a:ext>
            </a:extLst>
          </p:cNvPr>
          <p:cNvSpPr txBox="1"/>
          <p:nvPr userDrawn="1"/>
        </p:nvSpPr>
        <p:spPr>
          <a:xfrm>
            <a:off x="4167864" y="6516000"/>
            <a:ext cx="2439538" cy="116570"/>
          </a:xfrm>
          <a:prstGeom prst="rect">
            <a:avLst/>
          </a:prstGeom>
          <a:noFill/>
        </p:spPr>
        <p:txBody>
          <a:bodyPr wrap="square" lIns="0" tIns="0" rIns="0" bIns="0" rtlCol="0">
            <a:spAutoFit/>
          </a:bodyPr>
          <a:lstStyle/>
          <a:p>
            <a:pPr>
              <a:lnSpc>
                <a:spcPts val="1000"/>
              </a:lnSpc>
            </a:pPr>
            <a:r>
              <a:rPr lang="en-GB" sz="700">
                <a:solidFill>
                  <a:schemeClr val="accent6"/>
                </a:solidFill>
                <a:latin typeface="Arial" panose="020B0604020202020204" pitchFamily="34" charset="0"/>
                <a:cs typeface="Arial" panose="020B0604020202020204" pitchFamily="34" charset="0"/>
              </a:rPr>
              <a:t>© International Baccalaureate Organization 2021 </a:t>
            </a:r>
          </a:p>
        </p:txBody>
      </p:sp>
    </p:spTree>
    <p:extLst>
      <p:ext uri="{BB962C8B-B14F-4D97-AF65-F5344CB8AC3E}">
        <p14:creationId xmlns:p14="http://schemas.microsoft.com/office/powerpoint/2010/main" val="3953605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3" name="Tijdelijke aanduiding voor inhoud 2"/>
          <p:cNvSpPr>
            <a:spLocks noGrp="1"/>
          </p:cNvSpPr>
          <p:nvPr>
            <p:ph sz="half" idx="1"/>
          </p:nvPr>
        </p:nvSpPr>
        <p:spPr>
          <a:xfrm>
            <a:off x="683677" y="1280131"/>
            <a:ext cx="5268970" cy="4839315"/>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jdelijke aanduiding voor inhoud 3"/>
          <p:cNvSpPr>
            <a:spLocks noGrp="1"/>
          </p:cNvSpPr>
          <p:nvPr>
            <p:ph sz="half" idx="2"/>
          </p:nvPr>
        </p:nvSpPr>
        <p:spPr>
          <a:xfrm>
            <a:off x="6312072" y="1280131"/>
            <a:ext cx="5266622" cy="4839315"/>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jdelijke aanduiding voor datum 4"/>
          <p:cNvSpPr>
            <a:spLocks noGrp="1"/>
          </p:cNvSpPr>
          <p:nvPr>
            <p:ph type="dt" sz="half" idx="10"/>
          </p:nvPr>
        </p:nvSpPr>
        <p:spPr/>
        <p:txBody>
          <a:bodyPr/>
          <a:lstStyle/>
          <a:p>
            <a:fld id="{02C89652-6118-194A-A2A5-0F33353BC73A}" type="datetimeFigureOut">
              <a:rPr lang="en-US" noProof="0" smtClean="0"/>
              <a:pPr/>
              <a:t>1/20/23</a:t>
            </a:fld>
            <a:endParaRPr lang="en-US" noProof="0"/>
          </a:p>
        </p:txBody>
      </p:sp>
      <p:sp>
        <p:nvSpPr>
          <p:cNvPr id="7" name="Tijdelijke aanduiding voor dianummer 6"/>
          <p:cNvSpPr>
            <a:spLocks noGrp="1"/>
          </p:cNvSpPr>
          <p:nvPr>
            <p:ph type="sldNum" sz="quarter" idx="12"/>
          </p:nvPr>
        </p:nvSpPr>
        <p:spPr/>
        <p:txBody>
          <a:bodyPr/>
          <a:lstStyle/>
          <a:p>
            <a:fld id="{365E7149-2CBC-7E42-B4F4-E2E7C22F4267}" type="slidenum">
              <a:rPr lang="en-US" noProof="0" smtClean="0"/>
              <a:pPr/>
              <a:t>‹#›</a:t>
            </a:fld>
            <a:endParaRPr lang="en-US" noProof="0"/>
          </a:p>
        </p:txBody>
      </p:sp>
      <p:sp>
        <p:nvSpPr>
          <p:cNvPr id="9" name="TextBox 8">
            <a:extLst>
              <a:ext uri="{FF2B5EF4-FFF2-40B4-BE49-F238E27FC236}">
                <a16:creationId xmlns:a16="http://schemas.microsoft.com/office/drawing/2014/main" id="{4E45DC70-9E19-104E-88AB-CCE4260CDE70}"/>
              </a:ext>
            </a:extLst>
          </p:cNvPr>
          <p:cNvSpPr txBox="1"/>
          <p:nvPr userDrawn="1"/>
        </p:nvSpPr>
        <p:spPr>
          <a:xfrm>
            <a:off x="4167864" y="6516000"/>
            <a:ext cx="2439538" cy="116570"/>
          </a:xfrm>
          <a:prstGeom prst="rect">
            <a:avLst/>
          </a:prstGeom>
          <a:noFill/>
        </p:spPr>
        <p:txBody>
          <a:bodyPr wrap="square" lIns="0" tIns="0" rIns="0" bIns="0" rtlCol="0">
            <a:spAutoFit/>
          </a:bodyPr>
          <a:lstStyle/>
          <a:p>
            <a:pPr>
              <a:lnSpc>
                <a:spcPts val="1000"/>
              </a:lnSpc>
            </a:pPr>
            <a:r>
              <a:rPr lang="en-GB" sz="700">
                <a:solidFill>
                  <a:schemeClr val="accent6"/>
                </a:solidFill>
                <a:latin typeface="Arial" panose="020B0604020202020204" pitchFamily="34" charset="0"/>
                <a:cs typeface="Arial" panose="020B0604020202020204" pitchFamily="34" charset="0"/>
              </a:rPr>
              <a:t>© International Baccalaureate Organization 2021 </a:t>
            </a:r>
          </a:p>
        </p:txBody>
      </p:sp>
    </p:spTree>
    <p:extLst>
      <p:ext uri="{BB962C8B-B14F-4D97-AF65-F5344CB8AC3E}">
        <p14:creationId xmlns:p14="http://schemas.microsoft.com/office/powerpoint/2010/main" val="2071513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ard 1-koloms">
    <p:spTree>
      <p:nvGrpSpPr>
        <p:cNvPr id="1" name=""/>
        <p:cNvGrpSpPr/>
        <p:nvPr/>
      </p:nvGrpSpPr>
      <p:grpSpPr>
        <a:xfrm>
          <a:off x="0" y="0"/>
          <a:ext cx="0" cy="0"/>
          <a:chOff x="0" y="0"/>
          <a:chExt cx="0" cy="0"/>
        </a:xfrm>
      </p:grpSpPr>
      <p:sp>
        <p:nvSpPr>
          <p:cNvPr id="14" name="Tijdelijke aanduiding voor inhoud 13"/>
          <p:cNvSpPr>
            <a:spLocks noGrp="1"/>
          </p:cNvSpPr>
          <p:nvPr>
            <p:ph sz="quarter" idx="13" hasCustomPrompt="1"/>
          </p:nvPr>
        </p:nvSpPr>
        <p:spPr>
          <a:xfrm>
            <a:off x="1022650" y="1994307"/>
            <a:ext cx="10147300" cy="3441600"/>
          </a:xfrm>
        </p:spPr>
        <p:txBody>
          <a:bodyPr/>
          <a:lstStyle/>
          <a:p>
            <a:pPr lvl="0"/>
            <a:r>
              <a:rPr lang="nl-NL" dirty="0" err="1"/>
              <a:t>Bullet</a:t>
            </a:r>
            <a:r>
              <a:rPr lang="nl-NL" dirty="0"/>
              <a:t> </a:t>
            </a:r>
          </a:p>
          <a:p>
            <a:pPr lvl="1"/>
            <a:r>
              <a:rPr lang="nl-NL" dirty="0"/>
              <a:t>Sub </a:t>
            </a:r>
            <a:r>
              <a:rPr lang="nl-NL" dirty="0" err="1"/>
              <a:t>bullet</a:t>
            </a:r>
            <a:endParaRPr lang="nl-NL" dirty="0"/>
          </a:p>
          <a:p>
            <a:pPr lvl="2"/>
            <a:r>
              <a:rPr lang="nl-NL" dirty="0"/>
              <a:t>Vinkje</a:t>
            </a:r>
          </a:p>
          <a:p>
            <a:pPr lvl="3"/>
            <a:r>
              <a:rPr lang="nl-NL" dirty="0"/>
              <a:t>Leestekst</a:t>
            </a:r>
          </a:p>
          <a:p>
            <a:pPr lvl="4"/>
            <a:r>
              <a:rPr lang="nl-NL" dirty="0"/>
              <a:t>Header</a:t>
            </a:r>
          </a:p>
          <a:p>
            <a:pPr lvl="5"/>
            <a:r>
              <a:rPr lang="nl-NL" dirty="0" err="1"/>
              <a:t>Bullet</a:t>
            </a:r>
            <a:r>
              <a:rPr lang="nl-NL" dirty="0"/>
              <a:t> </a:t>
            </a:r>
          </a:p>
          <a:p>
            <a:pPr lvl="6"/>
            <a:r>
              <a:rPr lang="nl-NL" dirty="0"/>
              <a:t>Sub </a:t>
            </a:r>
            <a:r>
              <a:rPr lang="nl-NL" dirty="0" err="1"/>
              <a:t>bullet</a:t>
            </a:r>
            <a:endParaRPr lang="nl-NL" dirty="0"/>
          </a:p>
          <a:p>
            <a:pPr lvl="7"/>
            <a:r>
              <a:rPr lang="nl-NL" dirty="0"/>
              <a:t>Vinkje</a:t>
            </a:r>
          </a:p>
        </p:txBody>
      </p:sp>
      <p:sp>
        <p:nvSpPr>
          <p:cNvPr id="2" name="Titel 1">
            <a:extLst>
              <a:ext uri="{FF2B5EF4-FFF2-40B4-BE49-F238E27FC236}">
                <a16:creationId xmlns:a16="http://schemas.microsoft.com/office/drawing/2014/main" id="{2DFA000D-14B0-4EE9-9F55-52F1DE2DC8A7}"/>
              </a:ext>
            </a:extLst>
          </p:cNvPr>
          <p:cNvSpPr>
            <a:spLocks noGrp="1"/>
          </p:cNvSpPr>
          <p:nvPr>
            <p:ph type="title" hasCustomPrompt="1"/>
          </p:nvPr>
        </p:nvSpPr>
        <p:spPr>
          <a:xfrm>
            <a:off x="1022650" y="437317"/>
            <a:ext cx="10146700" cy="1325563"/>
          </a:xfrm>
        </p:spPr>
        <p:txBody>
          <a:bodyPr/>
          <a:lstStyle>
            <a:lvl1pPr>
              <a:defRPr/>
            </a:lvl1pPr>
          </a:lstStyle>
          <a:p>
            <a:r>
              <a:rPr lang="nl-NL" dirty="0"/>
              <a:t>Plaats hier uw titel</a:t>
            </a:r>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F603D111-06E3-43CA-A1EF-F06D78CFB27D}" type="datetime1">
              <a:rPr lang="nl-NL" smtClean="0"/>
              <a:t>20-01-2023</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r>
              <a:rPr lang="nl-NL"/>
              <a:t>© Cito, 2019</a:t>
            </a:r>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a:t>
            </a:fld>
            <a:endParaRPr lang="nl-NL"/>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25" name="ROZE LIJN"/>
          <p:cNvSpPr/>
          <p:nvPr userDrawn="1"/>
        </p:nvSpPr>
        <p:spPr>
          <a:xfrm>
            <a:off x="-9525" y="5711755"/>
            <a:ext cx="12201525" cy="336619"/>
          </a:xfrm>
          <a:custGeom>
            <a:avLst/>
            <a:gdLst>
              <a:gd name="connsiteX0" fmla="*/ 0 w 12201525"/>
              <a:gd name="connsiteY0" fmla="*/ 333381 h 333381"/>
              <a:gd name="connsiteX1" fmla="*/ 5753100 w 12201525"/>
              <a:gd name="connsiteY1" fmla="*/ 6 h 333381"/>
              <a:gd name="connsiteX2" fmla="*/ 12201525 w 12201525"/>
              <a:gd name="connsiteY2" fmla="*/ 323856 h 333381"/>
              <a:gd name="connsiteX0" fmla="*/ 0 w 12201525"/>
              <a:gd name="connsiteY0" fmla="*/ 333381 h 333381"/>
              <a:gd name="connsiteX1" fmla="*/ 6153150 w 12201525"/>
              <a:gd name="connsiteY1" fmla="*/ 6 h 333381"/>
              <a:gd name="connsiteX2" fmla="*/ 12201525 w 12201525"/>
              <a:gd name="connsiteY2" fmla="*/ 323856 h 333381"/>
              <a:gd name="connsiteX0" fmla="*/ 0 w 12201525"/>
              <a:gd name="connsiteY0" fmla="*/ 333634 h 333634"/>
              <a:gd name="connsiteX1" fmla="*/ 6153150 w 12201525"/>
              <a:gd name="connsiteY1" fmla="*/ 259 h 333634"/>
              <a:gd name="connsiteX2" fmla="*/ 12201525 w 12201525"/>
              <a:gd name="connsiteY2" fmla="*/ 324109 h 333634"/>
              <a:gd name="connsiteX0" fmla="*/ 0 w 12201525"/>
              <a:gd name="connsiteY0" fmla="*/ 333648 h 333648"/>
              <a:gd name="connsiteX1" fmla="*/ 6153150 w 12201525"/>
              <a:gd name="connsiteY1" fmla="*/ 273 h 333648"/>
              <a:gd name="connsiteX2" fmla="*/ 12201525 w 12201525"/>
              <a:gd name="connsiteY2" fmla="*/ 324123 h 333648"/>
              <a:gd name="connsiteX0" fmla="*/ 0 w 12201525"/>
              <a:gd name="connsiteY0" fmla="*/ 333648 h 333648"/>
              <a:gd name="connsiteX1" fmla="*/ 6153150 w 12201525"/>
              <a:gd name="connsiteY1" fmla="*/ 273 h 333648"/>
              <a:gd name="connsiteX2" fmla="*/ 12201525 w 12201525"/>
              <a:gd name="connsiteY2" fmla="*/ 324123 h 333648"/>
              <a:gd name="connsiteX0" fmla="*/ 0 w 12201525"/>
              <a:gd name="connsiteY0" fmla="*/ 333386 h 333386"/>
              <a:gd name="connsiteX1" fmla="*/ 6153150 w 12201525"/>
              <a:gd name="connsiteY1" fmla="*/ 11 h 333386"/>
              <a:gd name="connsiteX2" fmla="*/ 12201525 w 12201525"/>
              <a:gd name="connsiteY2" fmla="*/ 323861 h 333386"/>
              <a:gd name="connsiteX0" fmla="*/ 0 w 12201525"/>
              <a:gd name="connsiteY0" fmla="*/ 333386 h 333386"/>
              <a:gd name="connsiteX1" fmla="*/ 5772150 w 12201525"/>
              <a:gd name="connsiteY1" fmla="*/ 11 h 333386"/>
              <a:gd name="connsiteX2" fmla="*/ 12201525 w 12201525"/>
              <a:gd name="connsiteY2" fmla="*/ 323861 h 333386"/>
              <a:gd name="connsiteX0" fmla="*/ 0 w 12201525"/>
              <a:gd name="connsiteY0" fmla="*/ 340075 h 340075"/>
              <a:gd name="connsiteX1" fmla="*/ 5772150 w 12201525"/>
              <a:gd name="connsiteY1" fmla="*/ 6700 h 340075"/>
              <a:gd name="connsiteX2" fmla="*/ 12201525 w 12201525"/>
              <a:gd name="connsiteY2" fmla="*/ 330550 h 340075"/>
              <a:gd name="connsiteX0" fmla="*/ 0 w 12201525"/>
              <a:gd name="connsiteY0" fmla="*/ 333649 h 333649"/>
              <a:gd name="connsiteX1" fmla="*/ 5772150 w 12201525"/>
              <a:gd name="connsiteY1" fmla="*/ 274 h 333649"/>
              <a:gd name="connsiteX2" fmla="*/ 12201525 w 12201525"/>
              <a:gd name="connsiteY2" fmla="*/ 324124 h 333649"/>
              <a:gd name="connsiteX0" fmla="*/ 0 w 12201525"/>
              <a:gd name="connsiteY0" fmla="*/ 333649 h 333649"/>
              <a:gd name="connsiteX1" fmla="*/ 5905500 w 12201525"/>
              <a:gd name="connsiteY1" fmla="*/ 274 h 333649"/>
              <a:gd name="connsiteX2" fmla="*/ 12201525 w 12201525"/>
              <a:gd name="connsiteY2" fmla="*/ 324124 h 333649"/>
              <a:gd name="connsiteX0" fmla="*/ 0 w 12201525"/>
              <a:gd name="connsiteY0" fmla="*/ 333649 h 333649"/>
              <a:gd name="connsiteX1" fmla="*/ 5905500 w 12201525"/>
              <a:gd name="connsiteY1" fmla="*/ 274 h 333649"/>
              <a:gd name="connsiteX2" fmla="*/ 12201525 w 12201525"/>
              <a:gd name="connsiteY2" fmla="*/ 324124 h 333649"/>
              <a:gd name="connsiteX0" fmla="*/ 0 w 12201525"/>
              <a:gd name="connsiteY0" fmla="*/ 336619 h 336619"/>
              <a:gd name="connsiteX1" fmla="*/ 5905500 w 12201525"/>
              <a:gd name="connsiteY1" fmla="*/ 3244 h 336619"/>
              <a:gd name="connsiteX2" fmla="*/ 12201525 w 12201525"/>
              <a:gd name="connsiteY2" fmla="*/ 327094 h 336619"/>
            </a:gdLst>
            <a:ahLst/>
            <a:cxnLst>
              <a:cxn ang="0">
                <a:pos x="connsiteX0" y="connsiteY0"/>
              </a:cxn>
              <a:cxn ang="0">
                <a:pos x="connsiteX1" y="connsiteY1"/>
              </a:cxn>
              <a:cxn ang="0">
                <a:pos x="connsiteX2" y="connsiteY2"/>
              </a:cxn>
            </a:cxnLst>
            <a:rect l="l" t="t" r="r" b="b"/>
            <a:pathLst>
              <a:path w="12201525" h="336619">
                <a:moveTo>
                  <a:pt x="0" y="336619"/>
                </a:moveTo>
                <a:cubicBezTo>
                  <a:pt x="1745456" y="161200"/>
                  <a:pt x="3300413" y="33406"/>
                  <a:pt x="5905500" y="3244"/>
                </a:cubicBezTo>
                <a:cubicBezTo>
                  <a:pt x="8510587" y="-26918"/>
                  <a:pt x="10906125" y="158819"/>
                  <a:pt x="12201525" y="327094"/>
                </a:cubicBez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6" name="Instructie">
            <a:extLst>
              <a:ext uri="{FF2B5EF4-FFF2-40B4-BE49-F238E27FC236}">
                <a16:creationId xmlns:a16="http://schemas.microsoft.com/office/drawing/2014/main" id="{5D93443A-BCE9-4957-9EE7-29B51A00B425}"/>
              </a:ext>
            </a:extLst>
          </p:cNvPr>
          <p:cNvGrpSpPr/>
          <p:nvPr userDrawn="1"/>
        </p:nvGrpSpPr>
        <p:grpSpPr>
          <a:xfrm>
            <a:off x="-3437547" y="1434"/>
            <a:ext cx="3201327" cy="6001164"/>
            <a:chOff x="-3437547" y="1434"/>
            <a:chExt cx="3201327" cy="6001164"/>
          </a:xfrm>
        </p:grpSpPr>
        <p:cxnSp>
          <p:nvCxnSpPr>
            <p:cNvPr id="97" name="Rechte verbindingslijn 96">
              <a:extLst>
                <a:ext uri="{FF2B5EF4-FFF2-40B4-BE49-F238E27FC236}">
                  <a16:creationId xmlns:a16="http://schemas.microsoft.com/office/drawing/2014/main" id="{1783FCEC-1984-4F3B-A9C2-C5D99E8801A3}"/>
                </a:ext>
              </a:extLst>
            </p:cNvPr>
            <p:cNvCxnSpPr>
              <a:cxnSpLocks/>
            </p:cNvCxnSpPr>
            <p:nvPr userDrawn="1"/>
          </p:nvCxnSpPr>
          <p:spPr>
            <a:xfrm>
              <a:off x="-3419346" y="5083729"/>
              <a:ext cx="3176013" cy="0"/>
            </a:xfrm>
            <a:prstGeom prst="line">
              <a:avLst/>
            </a:prstGeom>
            <a:noFill/>
            <a:ln w="3175" cap="flat" cmpd="sng" algn="ctr">
              <a:solidFill>
                <a:srgbClr val="303E48"/>
              </a:solidFill>
              <a:prstDash val="solid"/>
            </a:ln>
            <a:effectLst/>
          </p:spPr>
        </p:cxnSp>
        <p:sp>
          <p:nvSpPr>
            <p:cNvPr id="98" name="Ovaal 97">
              <a:extLst>
                <a:ext uri="{FF2B5EF4-FFF2-40B4-BE49-F238E27FC236}">
                  <a16:creationId xmlns:a16="http://schemas.microsoft.com/office/drawing/2014/main" id="{A455DE64-A025-408F-B797-9750E6582C54}"/>
                </a:ext>
              </a:extLst>
            </p:cNvPr>
            <p:cNvSpPr/>
            <p:nvPr userDrawn="1"/>
          </p:nvSpPr>
          <p:spPr>
            <a:xfrm>
              <a:off x="-3425006" y="358882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6</a:t>
              </a:r>
            </a:p>
          </p:txBody>
        </p:sp>
        <p:sp>
          <p:nvSpPr>
            <p:cNvPr id="99" name="Rechthoek 98">
              <a:extLst>
                <a:ext uri="{FF2B5EF4-FFF2-40B4-BE49-F238E27FC236}">
                  <a16:creationId xmlns:a16="http://schemas.microsoft.com/office/drawing/2014/main" id="{F8F70177-A3C8-469C-838E-2D4B5449FE2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00" name="Ovaal 99">
              <a:extLst>
                <a:ext uri="{FF2B5EF4-FFF2-40B4-BE49-F238E27FC236}">
                  <a16:creationId xmlns:a16="http://schemas.microsoft.com/office/drawing/2014/main" id="{BDE2DFB7-76AE-4C5F-963F-8E0E6995A802}"/>
                </a:ext>
              </a:extLst>
            </p:cNvPr>
            <p:cNvSpPr/>
            <p:nvPr userDrawn="1"/>
          </p:nvSpPr>
          <p:spPr>
            <a:xfrm>
              <a:off x="-3425006" y="396299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7</a:t>
              </a:r>
            </a:p>
          </p:txBody>
        </p:sp>
        <p:sp>
          <p:nvSpPr>
            <p:cNvPr id="101" name="Rechthoek 100">
              <a:extLst>
                <a:ext uri="{FF2B5EF4-FFF2-40B4-BE49-F238E27FC236}">
                  <a16:creationId xmlns:a16="http://schemas.microsoft.com/office/drawing/2014/main" id="{5601CD41-DA6B-4BAC-9C41-92E16CC0B0F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02" name="Ovaal 101">
              <a:extLst>
                <a:ext uri="{FF2B5EF4-FFF2-40B4-BE49-F238E27FC236}">
                  <a16:creationId xmlns:a16="http://schemas.microsoft.com/office/drawing/2014/main" id="{AD10CF32-A088-4AE4-9C74-C2C227F53025}"/>
                </a:ext>
              </a:extLst>
            </p:cNvPr>
            <p:cNvSpPr/>
            <p:nvPr userDrawn="1"/>
          </p:nvSpPr>
          <p:spPr>
            <a:xfrm>
              <a:off x="-3425006" y="43356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8</a:t>
              </a:r>
            </a:p>
          </p:txBody>
        </p:sp>
        <p:sp>
          <p:nvSpPr>
            <p:cNvPr id="103" name="Rechthoek 102">
              <a:extLst>
                <a:ext uri="{FF2B5EF4-FFF2-40B4-BE49-F238E27FC236}">
                  <a16:creationId xmlns:a16="http://schemas.microsoft.com/office/drawing/2014/main" id="{3FA68D94-5F15-42A5-9F6A-FB03AA2E63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grpSp>
          <p:nvGrpSpPr>
            <p:cNvPr id="106" name="Meer informatie">
              <a:extLst>
                <a:ext uri="{FF2B5EF4-FFF2-40B4-BE49-F238E27FC236}">
                  <a16:creationId xmlns:a16="http://schemas.microsoft.com/office/drawing/2014/main" id="{087AD190-CC03-452E-B054-C8F8BF8667AF}"/>
                </a:ext>
              </a:extLst>
            </p:cNvPr>
            <p:cNvGrpSpPr/>
            <p:nvPr userDrawn="1"/>
          </p:nvGrpSpPr>
          <p:grpSpPr>
            <a:xfrm>
              <a:off x="-3421298" y="5206936"/>
              <a:ext cx="3178515" cy="795662"/>
              <a:chOff x="-3741486" y="3387723"/>
              <a:chExt cx="3178515" cy="795662"/>
            </a:xfrm>
          </p:grpSpPr>
          <p:sp>
            <p:nvSpPr>
              <p:cNvPr id="174" name="Freeform 101">
                <a:extLst>
                  <a:ext uri="{FF2B5EF4-FFF2-40B4-BE49-F238E27FC236}">
                    <a16:creationId xmlns:a16="http://schemas.microsoft.com/office/drawing/2014/main" id="{5B7F4CB1-A9D3-449D-BE2D-7111DF63717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175" name="Rechthoek 174">
                <a:extLst>
                  <a:ext uri="{FF2B5EF4-FFF2-40B4-BE49-F238E27FC236}">
                    <a16:creationId xmlns:a16="http://schemas.microsoft.com/office/drawing/2014/main" id="{22A4E166-ED9F-4B2F-A89D-D553F78665E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176" name="Rechte verbindingslijn 175">
                <a:extLst>
                  <a:ext uri="{FF2B5EF4-FFF2-40B4-BE49-F238E27FC236}">
                    <a16:creationId xmlns:a16="http://schemas.microsoft.com/office/drawing/2014/main" id="{FAE57876-2BA0-492F-B735-0C4CA1442DCA}"/>
                  </a:ext>
                </a:extLst>
              </p:cNvPr>
              <p:cNvCxnSpPr>
                <a:cxnSpLocks/>
              </p:cNvCxnSpPr>
              <p:nvPr userDrawn="1"/>
            </p:nvCxnSpPr>
            <p:spPr>
              <a:xfrm>
                <a:off x="-3740987" y="4183385"/>
                <a:ext cx="3178016" cy="0"/>
              </a:xfrm>
              <a:prstGeom prst="line">
                <a:avLst/>
              </a:prstGeom>
              <a:noFill/>
              <a:ln w="3175" cap="flat" cmpd="sng" algn="ctr">
                <a:solidFill>
                  <a:srgbClr val="303E48"/>
                </a:solidFill>
                <a:prstDash val="solid"/>
              </a:ln>
              <a:effectLst/>
            </p:spPr>
          </p:cxnSp>
        </p:grpSp>
        <p:sp>
          <p:nvSpPr>
            <p:cNvPr id="107" name="Rechthoek 106">
              <a:extLst>
                <a:ext uri="{FF2B5EF4-FFF2-40B4-BE49-F238E27FC236}">
                  <a16:creationId xmlns:a16="http://schemas.microsoft.com/office/drawing/2014/main" id="{CADC9F08-45EA-4399-949B-EA6E8952A19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TEKST NIVEAUS kiezen</a:t>
              </a:r>
            </a:p>
          </p:txBody>
        </p:sp>
        <p:sp>
          <p:nvSpPr>
            <p:cNvPr id="108" name="Ovaal 107">
              <a:extLst>
                <a:ext uri="{FF2B5EF4-FFF2-40B4-BE49-F238E27FC236}">
                  <a16:creationId xmlns:a16="http://schemas.microsoft.com/office/drawing/2014/main" id="{8AEE38AB-99C6-4E2D-81E6-C7F6EACA144D}"/>
                </a:ext>
              </a:extLst>
            </p:cNvPr>
            <p:cNvSpPr/>
            <p:nvPr userDrawn="1"/>
          </p:nvSpPr>
          <p:spPr>
            <a:xfrm>
              <a:off x="-3425006" y="1719144"/>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1</a:t>
              </a:r>
            </a:p>
          </p:txBody>
        </p:sp>
        <p:cxnSp>
          <p:nvCxnSpPr>
            <p:cNvPr id="109" name="Rechte verbindingslijn 108">
              <a:extLst>
                <a:ext uri="{FF2B5EF4-FFF2-40B4-BE49-F238E27FC236}">
                  <a16:creationId xmlns:a16="http://schemas.microsoft.com/office/drawing/2014/main" id="{87AB6AB2-348A-4E23-B29C-8ECAAE263E8F}"/>
                </a:ext>
              </a:extLst>
            </p:cNvPr>
            <p:cNvCxnSpPr>
              <a:cxnSpLocks/>
            </p:cNvCxnSpPr>
            <p:nvPr userDrawn="1"/>
          </p:nvCxnSpPr>
          <p:spPr>
            <a:xfrm>
              <a:off x="-3419346" y="243069"/>
              <a:ext cx="3176013" cy="0"/>
            </a:xfrm>
            <a:prstGeom prst="line">
              <a:avLst/>
            </a:prstGeom>
            <a:noFill/>
            <a:ln w="3175" cap="flat" cmpd="sng" algn="ctr">
              <a:solidFill>
                <a:srgbClr val="303E48"/>
              </a:solidFill>
              <a:prstDash val="solid"/>
            </a:ln>
            <a:effectLst/>
          </p:spPr>
        </p:cxnSp>
        <p:grpSp>
          <p:nvGrpSpPr>
            <p:cNvPr id="110" name="Groep 109">
              <a:extLst>
                <a:ext uri="{FF2B5EF4-FFF2-40B4-BE49-F238E27FC236}">
                  <a16:creationId xmlns:a16="http://schemas.microsoft.com/office/drawing/2014/main" id="{5C2D9110-79E5-4FE7-9816-AAC7D7C7EA46}"/>
                </a:ext>
              </a:extLst>
            </p:cNvPr>
            <p:cNvGrpSpPr/>
            <p:nvPr userDrawn="1"/>
          </p:nvGrpSpPr>
          <p:grpSpPr>
            <a:xfrm>
              <a:off x="-3437547" y="349413"/>
              <a:ext cx="2933825" cy="558875"/>
              <a:chOff x="-3419346" y="368233"/>
              <a:chExt cx="3904920" cy="743862"/>
            </a:xfrm>
          </p:grpSpPr>
          <p:sp>
            <p:nvSpPr>
              <p:cNvPr id="122" name="Rechthoek 121">
                <a:extLst>
                  <a:ext uri="{FF2B5EF4-FFF2-40B4-BE49-F238E27FC236}">
                    <a16:creationId xmlns:a16="http://schemas.microsoft.com/office/drawing/2014/main" id="{E0FB1E30-2CC4-4B57-AB6A-B396CA3F33AE}"/>
                  </a:ext>
                </a:extLst>
              </p:cNvPr>
              <p:cNvSpPr/>
              <p:nvPr userDrawn="1"/>
            </p:nvSpPr>
            <p:spPr>
              <a:xfrm>
                <a:off x="-3294549" y="368233"/>
                <a:ext cx="432805" cy="244981"/>
              </a:xfrm>
              <a:prstGeom prst="rect">
                <a:avLst/>
              </a:prstGeom>
              <a:solidFill>
                <a:sysClr val="window" lastClr="FFFFFF"/>
              </a:solidFill>
              <a:ln w="6350"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123" name="Rechte verbindingslijn 122">
                <a:extLst>
                  <a:ext uri="{FF2B5EF4-FFF2-40B4-BE49-F238E27FC236}">
                    <a16:creationId xmlns:a16="http://schemas.microsoft.com/office/drawing/2014/main" id="{0C5F7ABC-C8A9-4CC6-AF48-3E36FEF85381}"/>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ln>
              <a:effectLst/>
            </p:spPr>
          </p:cxnSp>
          <p:cxnSp>
            <p:nvCxnSpPr>
              <p:cNvPr id="124" name="Rechte verbindingslijn 123">
                <a:extLst>
                  <a:ext uri="{FF2B5EF4-FFF2-40B4-BE49-F238E27FC236}">
                    <a16:creationId xmlns:a16="http://schemas.microsoft.com/office/drawing/2014/main" id="{15796171-8F39-4F95-B85E-33FF04BEBC07}"/>
                  </a:ext>
                </a:extLst>
              </p:cNvPr>
              <p:cNvCxnSpPr>
                <a:cxnSpLocks/>
              </p:cNvCxnSpPr>
              <p:nvPr userDrawn="1"/>
            </p:nvCxnSpPr>
            <p:spPr>
              <a:xfrm>
                <a:off x="-3419346" y="613214"/>
                <a:ext cx="136215" cy="0"/>
              </a:xfrm>
              <a:prstGeom prst="line">
                <a:avLst/>
              </a:prstGeom>
              <a:noFill/>
              <a:ln w="6350" cap="flat" cmpd="sng" algn="ctr">
                <a:solidFill>
                  <a:sysClr val="window" lastClr="FFFFFF">
                    <a:lumMod val="75000"/>
                  </a:sysClr>
                </a:solidFill>
                <a:prstDash val="solid"/>
              </a:ln>
              <a:effectLst/>
            </p:spPr>
          </p:cxnSp>
          <p:sp>
            <p:nvSpPr>
              <p:cNvPr id="125" name="Rechthoek 124">
                <a:extLst>
                  <a:ext uri="{FF2B5EF4-FFF2-40B4-BE49-F238E27FC236}">
                    <a16:creationId xmlns:a16="http://schemas.microsoft.com/office/drawing/2014/main" id="{1FB6384C-EEFB-474A-96B2-AAD558BCEAA2}"/>
                  </a:ext>
                </a:extLst>
              </p:cNvPr>
              <p:cNvSpPr/>
              <p:nvPr userDrawn="1"/>
            </p:nvSpPr>
            <p:spPr>
              <a:xfrm>
                <a:off x="-3289012" y="589683"/>
                <a:ext cx="422160" cy="64068"/>
              </a:xfrm>
              <a:prstGeom prst="rect">
                <a:avLst/>
              </a:prstGeom>
              <a:solidFill>
                <a:sysClr val="window" lastClr="FFFFFF"/>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nvGrpSpPr>
              <p:cNvPr id="126" name="Groep 125">
                <a:extLst>
                  <a:ext uri="{FF2B5EF4-FFF2-40B4-BE49-F238E27FC236}">
                    <a16:creationId xmlns:a16="http://schemas.microsoft.com/office/drawing/2014/main" id="{4931734D-141D-4A83-9C64-75108A0397BE}"/>
                  </a:ext>
                </a:extLst>
              </p:cNvPr>
              <p:cNvGrpSpPr/>
              <p:nvPr userDrawn="1"/>
            </p:nvGrpSpPr>
            <p:grpSpPr>
              <a:xfrm>
                <a:off x="-3002834" y="720303"/>
                <a:ext cx="182598" cy="143759"/>
                <a:chOff x="-3310843" y="700986"/>
                <a:chExt cx="182598" cy="143759"/>
              </a:xfrm>
            </p:grpSpPr>
            <p:grpSp>
              <p:nvGrpSpPr>
                <p:cNvPr id="165" name="Groep 164">
                  <a:extLst>
                    <a:ext uri="{FF2B5EF4-FFF2-40B4-BE49-F238E27FC236}">
                      <a16:creationId xmlns:a16="http://schemas.microsoft.com/office/drawing/2014/main" id="{218B5D85-1142-4614-BD13-43525E8FB288}"/>
                    </a:ext>
                  </a:extLst>
                </p:cNvPr>
                <p:cNvGrpSpPr/>
                <p:nvPr userDrawn="1"/>
              </p:nvGrpSpPr>
              <p:grpSpPr>
                <a:xfrm>
                  <a:off x="-3310843" y="700986"/>
                  <a:ext cx="182598" cy="143759"/>
                  <a:chOff x="-3310843" y="700986"/>
                  <a:chExt cx="182598" cy="143759"/>
                </a:xfrm>
              </p:grpSpPr>
              <p:cxnSp>
                <p:nvCxnSpPr>
                  <p:cNvPr id="169" name="Rechte verbindingslijn 168">
                    <a:extLst>
                      <a:ext uri="{FF2B5EF4-FFF2-40B4-BE49-F238E27FC236}">
                        <a16:creationId xmlns:a16="http://schemas.microsoft.com/office/drawing/2014/main" id="{0F72CEA2-1058-42C2-94A0-F08858A7E6D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70" name="Rechte verbindingslijn 169">
                    <a:extLst>
                      <a:ext uri="{FF2B5EF4-FFF2-40B4-BE49-F238E27FC236}">
                        <a16:creationId xmlns:a16="http://schemas.microsoft.com/office/drawing/2014/main" id="{725A7DCD-933B-4F3A-8453-B8B3B49355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71" name="Rechte verbindingslijn 170">
                    <a:extLst>
                      <a:ext uri="{FF2B5EF4-FFF2-40B4-BE49-F238E27FC236}">
                        <a16:creationId xmlns:a16="http://schemas.microsoft.com/office/drawing/2014/main" id="{0F0F432D-4748-41D0-9C0C-2943CBD55C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72" name="Rechte verbindingslijn 171">
                    <a:extLst>
                      <a:ext uri="{FF2B5EF4-FFF2-40B4-BE49-F238E27FC236}">
                        <a16:creationId xmlns:a16="http://schemas.microsoft.com/office/drawing/2014/main" id="{41812014-451A-4258-A35D-B066F6D3A7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73" name="Rechte verbindingslijn 172">
                    <a:extLst>
                      <a:ext uri="{FF2B5EF4-FFF2-40B4-BE49-F238E27FC236}">
                        <a16:creationId xmlns:a16="http://schemas.microsoft.com/office/drawing/2014/main" id="{A5457DEA-8F3E-4F2D-A384-6E5EA739C4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66" name="Groep 165">
                  <a:extLst>
                    <a:ext uri="{FF2B5EF4-FFF2-40B4-BE49-F238E27FC236}">
                      <a16:creationId xmlns:a16="http://schemas.microsoft.com/office/drawing/2014/main" id="{6BE5B3AC-A126-4308-8AFD-7B5AF3FC1814}"/>
                    </a:ext>
                  </a:extLst>
                </p:cNvPr>
                <p:cNvGrpSpPr/>
                <p:nvPr userDrawn="1"/>
              </p:nvGrpSpPr>
              <p:grpSpPr>
                <a:xfrm flipH="1">
                  <a:off x="-3310774" y="735854"/>
                  <a:ext cx="88801" cy="72568"/>
                  <a:chOff x="-2091059" y="1395403"/>
                  <a:chExt cx="157316" cy="128558"/>
                </a:xfrm>
              </p:grpSpPr>
              <p:sp>
                <p:nvSpPr>
                  <p:cNvPr id="167" name="Rechthoek 166">
                    <a:extLst>
                      <a:ext uri="{FF2B5EF4-FFF2-40B4-BE49-F238E27FC236}">
                        <a16:creationId xmlns:a16="http://schemas.microsoft.com/office/drawing/2014/main" id="{485C5C84-A6DE-4EA0-AFCB-1B7E2BC8D1D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68" name="Pijl: punthaak 167">
                    <a:extLst>
                      <a:ext uri="{FF2B5EF4-FFF2-40B4-BE49-F238E27FC236}">
                        <a16:creationId xmlns:a16="http://schemas.microsoft.com/office/drawing/2014/main" id="{22A2095F-CD48-40E1-A7FD-409C8A75A65A}"/>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127" name="Groep 126">
                <a:extLst>
                  <a:ext uri="{FF2B5EF4-FFF2-40B4-BE49-F238E27FC236}">
                    <a16:creationId xmlns:a16="http://schemas.microsoft.com/office/drawing/2014/main" id="{5E106AB0-C5AF-4410-9BE7-E9BB92F5A6AC}"/>
                  </a:ext>
                </a:extLst>
              </p:cNvPr>
              <p:cNvGrpSpPr/>
              <p:nvPr userDrawn="1"/>
            </p:nvGrpSpPr>
            <p:grpSpPr>
              <a:xfrm>
                <a:off x="-3326107" y="720303"/>
                <a:ext cx="182598" cy="143759"/>
                <a:chOff x="-3634116" y="700986"/>
                <a:chExt cx="182598" cy="143759"/>
              </a:xfrm>
            </p:grpSpPr>
            <p:grpSp>
              <p:nvGrpSpPr>
                <p:cNvPr id="156" name="Groep 155">
                  <a:extLst>
                    <a:ext uri="{FF2B5EF4-FFF2-40B4-BE49-F238E27FC236}">
                      <a16:creationId xmlns:a16="http://schemas.microsoft.com/office/drawing/2014/main" id="{F768002E-9563-422A-A990-92084379ECEB}"/>
                    </a:ext>
                  </a:extLst>
                </p:cNvPr>
                <p:cNvGrpSpPr/>
                <p:nvPr userDrawn="1"/>
              </p:nvGrpSpPr>
              <p:grpSpPr>
                <a:xfrm>
                  <a:off x="-3634116" y="700986"/>
                  <a:ext cx="182598" cy="143759"/>
                  <a:chOff x="-3634116" y="700986"/>
                  <a:chExt cx="182598" cy="143759"/>
                </a:xfrm>
              </p:grpSpPr>
              <p:cxnSp>
                <p:nvCxnSpPr>
                  <p:cNvPr id="160" name="Rechte verbindingslijn 159">
                    <a:extLst>
                      <a:ext uri="{FF2B5EF4-FFF2-40B4-BE49-F238E27FC236}">
                        <a16:creationId xmlns:a16="http://schemas.microsoft.com/office/drawing/2014/main" id="{0892A6A0-844E-4339-A2D0-A1BA861D32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61" name="Rechte verbindingslijn 160">
                    <a:extLst>
                      <a:ext uri="{FF2B5EF4-FFF2-40B4-BE49-F238E27FC236}">
                        <a16:creationId xmlns:a16="http://schemas.microsoft.com/office/drawing/2014/main" id="{D01F9E66-6D14-48B8-B73B-7E5B2C9BAB7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62" name="Rechte verbindingslijn 161">
                    <a:extLst>
                      <a:ext uri="{FF2B5EF4-FFF2-40B4-BE49-F238E27FC236}">
                        <a16:creationId xmlns:a16="http://schemas.microsoft.com/office/drawing/2014/main" id="{60157A48-8A29-43A7-92C0-ABBEC6EE53B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63" name="Rechte verbindingslijn 162">
                    <a:extLst>
                      <a:ext uri="{FF2B5EF4-FFF2-40B4-BE49-F238E27FC236}">
                        <a16:creationId xmlns:a16="http://schemas.microsoft.com/office/drawing/2014/main" id="{3A0C1228-2233-4502-8DAD-DE645E46D52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64" name="Rechte verbindingslijn 163">
                    <a:extLst>
                      <a:ext uri="{FF2B5EF4-FFF2-40B4-BE49-F238E27FC236}">
                        <a16:creationId xmlns:a16="http://schemas.microsoft.com/office/drawing/2014/main" id="{D3A3C688-049F-428A-8424-83250008227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57" name="Groep 156">
                  <a:extLst>
                    <a:ext uri="{FF2B5EF4-FFF2-40B4-BE49-F238E27FC236}">
                      <a16:creationId xmlns:a16="http://schemas.microsoft.com/office/drawing/2014/main" id="{83D07786-BF9A-405A-A6EB-08CC8E6ECF15}"/>
                    </a:ext>
                  </a:extLst>
                </p:cNvPr>
                <p:cNvGrpSpPr/>
                <p:nvPr userDrawn="1"/>
              </p:nvGrpSpPr>
              <p:grpSpPr>
                <a:xfrm>
                  <a:off x="-3634047" y="735854"/>
                  <a:ext cx="88801" cy="72568"/>
                  <a:chOff x="-2091059" y="1395403"/>
                  <a:chExt cx="157316" cy="128558"/>
                </a:xfrm>
              </p:grpSpPr>
              <p:sp>
                <p:nvSpPr>
                  <p:cNvPr id="158" name="Rechthoek 157">
                    <a:extLst>
                      <a:ext uri="{FF2B5EF4-FFF2-40B4-BE49-F238E27FC236}">
                        <a16:creationId xmlns:a16="http://schemas.microsoft.com/office/drawing/2014/main" id="{A5AC7824-AA49-4F94-873E-6153A6E25A7C}"/>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59" name="Pijl: punthaak 158">
                    <a:extLst>
                      <a:ext uri="{FF2B5EF4-FFF2-40B4-BE49-F238E27FC236}">
                        <a16:creationId xmlns:a16="http://schemas.microsoft.com/office/drawing/2014/main" id="{D0ACE631-2107-4DB9-A587-2398878542EB}"/>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cxnSp>
            <p:nvCxnSpPr>
              <p:cNvPr id="128" name="Rechte verbindingslijn 127">
                <a:extLst>
                  <a:ext uri="{FF2B5EF4-FFF2-40B4-BE49-F238E27FC236}">
                    <a16:creationId xmlns:a16="http://schemas.microsoft.com/office/drawing/2014/main" id="{C8BD6DB0-8AFE-47E4-A37D-4104610BF62D}"/>
                  </a:ext>
                </a:extLst>
              </p:cNvPr>
              <p:cNvCxnSpPr>
                <a:cxnSpLocks/>
              </p:cNvCxnSpPr>
              <p:nvPr userDrawn="1"/>
            </p:nvCxnSpPr>
            <p:spPr>
              <a:xfrm flipV="1">
                <a:off x="-3136454" y="523622"/>
                <a:ext cx="720437" cy="188422"/>
              </a:xfrm>
              <a:prstGeom prst="line">
                <a:avLst/>
              </a:prstGeom>
              <a:noFill/>
              <a:ln w="19050" cap="rnd" cmpd="sng" algn="ctr">
                <a:solidFill>
                  <a:srgbClr val="303E48"/>
                </a:solidFill>
                <a:prstDash val="solid"/>
                <a:headEnd type="oval"/>
              </a:ln>
              <a:effectLst/>
            </p:spPr>
          </p:cxnSp>
          <p:cxnSp>
            <p:nvCxnSpPr>
              <p:cNvPr id="129" name="Rechte verbindingslijn 128">
                <a:extLst>
                  <a:ext uri="{FF2B5EF4-FFF2-40B4-BE49-F238E27FC236}">
                    <a16:creationId xmlns:a16="http://schemas.microsoft.com/office/drawing/2014/main" id="{E2989122-9D79-43E8-A94B-0CD589B303ED}"/>
                  </a:ext>
                </a:extLst>
              </p:cNvPr>
              <p:cNvCxnSpPr>
                <a:cxnSpLocks/>
              </p:cNvCxnSpPr>
              <p:nvPr userDrawn="1"/>
            </p:nvCxnSpPr>
            <p:spPr>
              <a:xfrm>
                <a:off x="-2820570" y="712044"/>
                <a:ext cx="399011" cy="238298"/>
              </a:xfrm>
              <a:prstGeom prst="line">
                <a:avLst/>
              </a:prstGeom>
              <a:noFill/>
              <a:ln w="19050" cap="rnd" cmpd="sng" algn="ctr">
                <a:solidFill>
                  <a:srgbClr val="303E48"/>
                </a:solidFill>
                <a:prstDash val="solid"/>
                <a:headEnd type="oval"/>
              </a:ln>
              <a:effectLst/>
            </p:spPr>
          </p:cxnSp>
          <p:grpSp>
            <p:nvGrpSpPr>
              <p:cNvPr id="130" name="Groep 129">
                <a:extLst>
                  <a:ext uri="{FF2B5EF4-FFF2-40B4-BE49-F238E27FC236}">
                    <a16:creationId xmlns:a16="http://schemas.microsoft.com/office/drawing/2014/main" id="{5C091D7C-F52F-4A69-981F-8296C9E97AD4}"/>
                  </a:ext>
                </a:extLst>
              </p:cNvPr>
              <p:cNvGrpSpPr/>
              <p:nvPr userDrawn="1"/>
            </p:nvGrpSpPr>
            <p:grpSpPr>
              <a:xfrm>
                <a:off x="-2425037" y="370226"/>
                <a:ext cx="357690" cy="330595"/>
                <a:chOff x="-2721817" y="347336"/>
                <a:chExt cx="432805" cy="400021"/>
              </a:xfrm>
            </p:grpSpPr>
            <p:sp>
              <p:nvSpPr>
                <p:cNvPr id="145" name="Rechthoek 144">
                  <a:extLst>
                    <a:ext uri="{FF2B5EF4-FFF2-40B4-BE49-F238E27FC236}">
                      <a16:creationId xmlns:a16="http://schemas.microsoft.com/office/drawing/2014/main" id="{B524376F-4A13-4C4F-8408-8807922FD2A2}"/>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46" name="Groep 145">
                  <a:extLst>
                    <a:ext uri="{FF2B5EF4-FFF2-40B4-BE49-F238E27FC236}">
                      <a16:creationId xmlns:a16="http://schemas.microsoft.com/office/drawing/2014/main" id="{6F4A8E7C-F179-4E1D-B5EB-7B919E26E8E1}"/>
                    </a:ext>
                  </a:extLst>
                </p:cNvPr>
                <p:cNvGrpSpPr/>
                <p:nvPr userDrawn="1"/>
              </p:nvGrpSpPr>
              <p:grpSpPr>
                <a:xfrm>
                  <a:off x="-2652453" y="431583"/>
                  <a:ext cx="294076" cy="231526"/>
                  <a:chOff x="-3634116" y="700986"/>
                  <a:chExt cx="182598" cy="143759"/>
                </a:xfrm>
              </p:grpSpPr>
              <p:grpSp>
                <p:nvGrpSpPr>
                  <p:cNvPr id="147" name="Groep 146">
                    <a:extLst>
                      <a:ext uri="{FF2B5EF4-FFF2-40B4-BE49-F238E27FC236}">
                        <a16:creationId xmlns:a16="http://schemas.microsoft.com/office/drawing/2014/main" id="{3A401E38-80B8-4869-BB42-06676287F589}"/>
                      </a:ext>
                    </a:extLst>
                  </p:cNvPr>
                  <p:cNvGrpSpPr/>
                  <p:nvPr userDrawn="1"/>
                </p:nvGrpSpPr>
                <p:grpSpPr>
                  <a:xfrm>
                    <a:off x="-3634116" y="700986"/>
                    <a:ext cx="182598" cy="143759"/>
                    <a:chOff x="-3634116" y="700986"/>
                    <a:chExt cx="182598" cy="143759"/>
                  </a:xfrm>
                </p:grpSpPr>
                <p:cxnSp>
                  <p:nvCxnSpPr>
                    <p:cNvPr id="151" name="Rechte verbindingslijn 150">
                      <a:extLst>
                        <a:ext uri="{FF2B5EF4-FFF2-40B4-BE49-F238E27FC236}">
                          <a16:creationId xmlns:a16="http://schemas.microsoft.com/office/drawing/2014/main" id="{670DAF82-AF5C-43C1-A780-C2A782E374E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52" name="Rechte verbindingslijn 151">
                      <a:extLst>
                        <a:ext uri="{FF2B5EF4-FFF2-40B4-BE49-F238E27FC236}">
                          <a16:creationId xmlns:a16="http://schemas.microsoft.com/office/drawing/2014/main" id="{CFFF91DB-7367-4C55-AD16-03C757F0F26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53" name="Rechte verbindingslijn 152">
                      <a:extLst>
                        <a:ext uri="{FF2B5EF4-FFF2-40B4-BE49-F238E27FC236}">
                          <a16:creationId xmlns:a16="http://schemas.microsoft.com/office/drawing/2014/main" id="{51616CC4-39C8-4477-8193-13CEB23D0D9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54" name="Rechte verbindingslijn 153">
                      <a:extLst>
                        <a:ext uri="{FF2B5EF4-FFF2-40B4-BE49-F238E27FC236}">
                          <a16:creationId xmlns:a16="http://schemas.microsoft.com/office/drawing/2014/main" id="{F35CC238-94BA-4D1E-B2CD-B384FACC4B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55" name="Rechte verbindingslijn 154">
                      <a:extLst>
                        <a:ext uri="{FF2B5EF4-FFF2-40B4-BE49-F238E27FC236}">
                          <a16:creationId xmlns:a16="http://schemas.microsoft.com/office/drawing/2014/main" id="{535D6FE1-BC90-4039-8DF5-7DD296D2ED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48" name="Groep 147">
                    <a:extLst>
                      <a:ext uri="{FF2B5EF4-FFF2-40B4-BE49-F238E27FC236}">
                        <a16:creationId xmlns:a16="http://schemas.microsoft.com/office/drawing/2014/main" id="{33B63567-3918-46F0-B8BD-EB1D2B66E52E}"/>
                      </a:ext>
                    </a:extLst>
                  </p:cNvPr>
                  <p:cNvGrpSpPr/>
                  <p:nvPr userDrawn="1"/>
                </p:nvGrpSpPr>
                <p:grpSpPr>
                  <a:xfrm>
                    <a:off x="-3634047" y="735854"/>
                    <a:ext cx="88801" cy="72568"/>
                    <a:chOff x="-2091059" y="1395403"/>
                    <a:chExt cx="157316" cy="128558"/>
                  </a:xfrm>
                </p:grpSpPr>
                <p:sp>
                  <p:nvSpPr>
                    <p:cNvPr id="149" name="Rechthoek 148">
                      <a:extLst>
                        <a:ext uri="{FF2B5EF4-FFF2-40B4-BE49-F238E27FC236}">
                          <a16:creationId xmlns:a16="http://schemas.microsoft.com/office/drawing/2014/main" id="{FED9DE94-24E9-4D44-9332-E1638630EC6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50" name="Pijl: punthaak 149">
                      <a:extLst>
                        <a:ext uri="{FF2B5EF4-FFF2-40B4-BE49-F238E27FC236}">
                          <a16:creationId xmlns:a16="http://schemas.microsoft.com/office/drawing/2014/main" id="{A319216C-C7FE-48D0-AB07-7725D846D179}"/>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grpSp>
            <p:nvGrpSpPr>
              <p:cNvPr id="131" name="Groep 130">
                <a:extLst>
                  <a:ext uri="{FF2B5EF4-FFF2-40B4-BE49-F238E27FC236}">
                    <a16:creationId xmlns:a16="http://schemas.microsoft.com/office/drawing/2014/main" id="{90FBC575-BA1D-48F9-8EF5-66531181EC71}"/>
                  </a:ext>
                </a:extLst>
              </p:cNvPr>
              <p:cNvGrpSpPr/>
              <p:nvPr userDrawn="1"/>
            </p:nvGrpSpPr>
            <p:grpSpPr>
              <a:xfrm>
                <a:off x="-2425037" y="781500"/>
                <a:ext cx="357690" cy="330595"/>
                <a:chOff x="-2721817" y="782525"/>
                <a:chExt cx="432805" cy="400021"/>
              </a:xfrm>
            </p:grpSpPr>
            <p:sp>
              <p:nvSpPr>
                <p:cNvPr id="134" name="Rechthoek 133">
                  <a:extLst>
                    <a:ext uri="{FF2B5EF4-FFF2-40B4-BE49-F238E27FC236}">
                      <a16:creationId xmlns:a16="http://schemas.microsoft.com/office/drawing/2014/main" id="{0CC28A92-8C24-4A93-8C0D-C97E16D6A67F}"/>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35" name="Groep 134">
                  <a:extLst>
                    <a:ext uri="{FF2B5EF4-FFF2-40B4-BE49-F238E27FC236}">
                      <a16:creationId xmlns:a16="http://schemas.microsoft.com/office/drawing/2014/main" id="{63032188-66DD-430D-BFFC-09B29E37EAD8}"/>
                    </a:ext>
                  </a:extLst>
                </p:cNvPr>
                <p:cNvGrpSpPr/>
                <p:nvPr userDrawn="1"/>
              </p:nvGrpSpPr>
              <p:grpSpPr>
                <a:xfrm>
                  <a:off x="-2652453" y="866772"/>
                  <a:ext cx="294076" cy="231526"/>
                  <a:chOff x="-3310843" y="700986"/>
                  <a:chExt cx="182598" cy="143759"/>
                </a:xfrm>
              </p:grpSpPr>
              <p:grpSp>
                <p:nvGrpSpPr>
                  <p:cNvPr id="136" name="Groep 135">
                    <a:extLst>
                      <a:ext uri="{FF2B5EF4-FFF2-40B4-BE49-F238E27FC236}">
                        <a16:creationId xmlns:a16="http://schemas.microsoft.com/office/drawing/2014/main" id="{83A45565-CD8F-49B4-93AC-A382A13C0C0E}"/>
                      </a:ext>
                    </a:extLst>
                  </p:cNvPr>
                  <p:cNvGrpSpPr/>
                  <p:nvPr userDrawn="1"/>
                </p:nvGrpSpPr>
                <p:grpSpPr>
                  <a:xfrm>
                    <a:off x="-3310843" y="700986"/>
                    <a:ext cx="182598" cy="143759"/>
                    <a:chOff x="-3310843" y="700986"/>
                    <a:chExt cx="182598" cy="143759"/>
                  </a:xfrm>
                </p:grpSpPr>
                <p:cxnSp>
                  <p:nvCxnSpPr>
                    <p:cNvPr id="140" name="Rechte verbindingslijn 139">
                      <a:extLst>
                        <a:ext uri="{FF2B5EF4-FFF2-40B4-BE49-F238E27FC236}">
                          <a16:creationId xmlns:a16="http://schemas.microsoft.com/office/drawing/2014/main" id="{673F9607-2813-42AC-8077-45B8162269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41" name="Rechte verbindingslijn 140">
                      <a:extLst>
                        <a:ext uri="{FF2B5EF4-FFF2-40B4-BE49-F238E27FC236}">
                          <a16:creationId xmlns:a16="http://schemas.microsoft.com/office/drawing/2014/main" id="{B3581340-CBA0-4705-8901-EDB6687812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42" name="Rechte verbindingslijn 141">
                      <a:extLst>
                        <a:ext uri="{FF2B5EF4-FFF2-40B4-BE49-F238E27FC236}">
                          <a16:creationId xmlns:a16="http://schemas.microsoft.com/office/drawing/2014/main" id="{496C5DBB-FBCF-4C81-B3BC-40931549692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43" name="Rechte verbindingslijn 142">
                      <a:extLst>
                        <a:ext uri="{FF2B5EF4-FFF2-40B4-BE49-F238E27FC236}">
                          <a16:creationId xmlns:a16="http://schemas.microsoft.com/office/drawing/2014/main" id="{BE1E040A-BCD6-487E-8D6B-8CCEEB441C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44" name="Rechte verbindingslijn 143">
                      <a:extLst>
                        <a:ext uri="{FF2B5EF4-FFF2-40B4-BE49-F238E27FC236}">
                          <a16:creationId xmlns:a16="http://schemas.microsoft.com/office/drawing/2014/main" id="{561A8049-80D9-4273-959E-7B2BB30A8EA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37" name="Groep 136">
                    <a:extLst>
                      <a:ext uri="{FF2B5EF4-FFF2-40B4-BE49-F238E27FC236}">
                        <a16:creationId xmlns:a16="http://schemas.microsoft.com/office/drawing/2014/main" id="{BE8ECC40-8288-4427-BF4F-3843B8AB38AF}"/>
                      </a:ext>
                    </a:extLst>
                  </p:cNvPr>
                  <p:cNvGrpSpPr/>
                  <p:nvPr userDrawn="1"/>
                </p:nvGrpSpPr>
                <p:grpSpPr>
                  <a:xfrm flipH="1">
                    <a:off x="-3310774" y="735854"/>
                    <a:ext cx="88801" cy="72568"/>
                    <a:chOff x="-2091059" y="1395403"/>
                    <a:chExt cx="157316" cy="128558"/>
                  </a:xfrm>
                </p:grpSpPr>
                <p:sp>
                  <p:nvSpPr>
                    <p:cNvPr id="138" name="Rechthoek 137">
                      <a:extLst>
                        <a:ext uri="{FF2B5EF4-FFF2-40B4-BE49-F238E27FC236}">
                          <a16:creationId xmlns:a16="http://schemas.microsoft.com/office/drawing/2014/main" id="{4C3191C2-5CA9-4CCC-A171-AFDEFCCBAB51}"/>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39" name="Pijl: punthaak 138">
                      <a:extLst>
                        <a:ext uri="{FF2B5EF4-FFF2-40B4-BE49-F238E27FC236}">
                          <a16:creationId xmlns:a16="http://schemas.microsoft.com/office/drawing/2014/main" id="{7692F1EF-156A-498C-B4CA-43570FFFE7BF}"/>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sp>
            <p:nvSpPr>
              <p:cNvPr id="132" name="Rechthoek 131">
                <a:extLst>
                  <a:ext uri="{FF2B5EF4-FFF2-40B4-BE49-F238E27FC236}">
                    <a16:creationId xmlns:a16="http://schemas.microsoft.com/office/drawing/2014/main" id="{0FA1AF6C-2339-40A7-8578-ABBF6274FEB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omhoog</a:t>
                </a:r>
              </a:p>
            </p:txBody>
          </p:sp>
          <p:sp>
            <p:nvSpPr>
              <p:cNvPr id="133" name="Rechthoek 132">
                <a:extLst>
                  <a:ext uri="{FF2B5EF4-FFF2-40B4-BE49-F238E27FC236}">
                    <a16:creationId xmlns:a16="http://schemas.microsoft.com/office/drawing/2014/main" id="{6296336B-8CBD-4091-8C9A-A794B087CA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omlaag</a:t>
                </a:r>
              </a:p>
            </p:txBody>
          </p:sp>
        </p:grpSp>
        <p:cxnSp>
          <p:nvCxnSpPr>
            <p:cNvPr id="111" name="Rechte verbindingslijn 110">
              <a:extLst>
                <a:ext uri="{FF2B5EF4-FFF2-40B4-BE49-F238E27FC236}">
                  <a16:creationId xmlns:a16="http://schemas.microsoft.com/office/drawing/2014/main" id="{8F4D6900-DB82-488F-A840-B2B5C767BC86}"/>
                </a:ext>
              </a:extLst>
            </p:cNvPr>
            <p:cNvCxnSpPr>
              <a:cxnSpLocks/>
            </p:cNvCxnSpPr>
            <p:nvPr userDrawn="1"/>
          </p:nvCxnSpPr>
          <p:spPr>
            <a:xfrm>
              <a:off x="-3419346" y="1020931"/>
              <a:ext cx="3176013" cy="0"/>
            </a:xfrm>
            <a:prstGeom prst="line">
              <a:avLst/>
            </a:prstGeom>
            <a:noFill/>
            <a:ln w="3175" cap="flat" cmpd="sng" algn="ctr">
              <a:solidFill>
                <a:srgbClr val="303E48"/>
              </a:solidFill>
              <a:prstDash val="solid"/>
            </a:ln>
            <a:effectLst/>
          </p:spPr>
        </p:cxnSp>
        <p:sp>
          <p:nvSpPr>
            <p:cNvPr id="112" name="Rechthoek 111">
              <a:extLst>
                <a:ext uri="{FF2B5EF4-FFF2-40B4-BE49-F238E27FC236}">
                  <a16:creationId xmlns:a16="http://schemas.microsoft.com/office/drawing/2014/main" id="{FFD1F973-B59A-4706-9FFD-33A704A304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13" name="Ovaal 112">
              <a:extLst>
                <a:ext uri="{FF2B5EF4-FFF2-40B4-BE49-F238E27FC236}">
                  <a16:creationId xmlns:a16="http://schemas.microsoft.com/office/drawing/2014/main" id="{C9E80D98-52CD-47CD-811C-0DE0730CD5D1}"/>
                </a:ext>
              </a:extLst>
            </p:cNvPr>
            <p:cNvSpPr/>
            <p:nvPr userDrawn="1"/>
          </p:nvSpPr>
          <p:spPr>
            <a:xfrm>
              <a:off x="-3425006" y="209106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14" name="Rechthoek 113">
              <a:extLst>
                <a:ext uri="{FF2B5EF4-FFF2-40B4-BE49-F238E27FC236}">
                  <a16:creationId xmlns:a16="http://schemas.microsoft.com/office/drawing/2014/main" id="{614EE503-9231-4337-9FAA-9FB3AA534CA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15" name="Ovaal 114">
              <a:extLst>
                <a:ext uri="{FF2B5EF4-FFF2-40B4-BE49-F238E27FC236}">
                  <a16:creationId xmlns:a16="http://schemas.microsoft.com/office/drawing/2014/main" id="{29699259-BF8B-46C6-A690-D8103C59CA51}"/>
                </a:ext>
              </a:extLst>
            </p:cNvPr>
            <p:cNvSpPr/>
            <p:nvPr userDrawn="1"/>
          </p:nvSpPr>
          <p:spPr>
            <a:xfrm>
              <a:off x="-3425006" y="24652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116" name="Rechthoek 115">
              <a:extLst>
                <a:ext uri="{FF2B5EF4-FFF2-40B4-BE49-F238E27FC236}">
                  <a16:creationId xmlns:a16="http://schemas.microsoft.com/office/drawing/2014/main" id="{44075078-B851-43D8-8575-6A940639505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sp>
          <p:nvSpPr>
            <p:cNvPr id="117" name="Ovaal 116">
              <a:extLst>
                <a:ext uri="{FF2B5EF4-FFF2-40B4-BE49-F238E27FC236}">
                  <a16:creationId xmlns:a16="http://schemas.microsoft.com/office/drawing/2014/main" id="{C4507E80-6D71-40FE-B39A-5BA71BC71D22}"/>
                </a:ext>
              </a:extLst>
            </p:cNvPr>
            <p:cNvSpPr/>
            <p:nvPr userDrawn="1"/>
          </p:nvSpPr>
          <p:spPr>
            <a:xfrm>
              <a:off x="-3425006" y="283788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4</a:t>
              </a:r>
            </a:p>
          </p:txBody>
        </p:sp>
        <p:sp>
          <p:nvSpPr>
            <p:cNvPr id="118" name="Rechthoek 117">
              <a:extLst>
                <a:ext uri="{FF2B5EF4-FFF2-40B4-BE49-F238E27FC236}">
                  <a16:creationId xmlns:a16="http://schemas.microsoft.com/office/drawing/2014/main" id="{A71A843E-1481-4D8C-8078-B9BCF3B245F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Leestekst</a:t>
              </a:r>
            </a:p>
          </p:txBody>
        </p:sp>
        <p:sp>
          <p:nvSpPr>
            <p:cNvPr id="119" name="Ovaal 118">
              <a:extLst>
                <a:ext uri="{FF2B5EF4-FFF2-40B4-BE49-F238E27FC236}">
                  <a16:creationId xmlns:a16="http://schemas.microsoft.com/office/drawing/2014/main" id="{A66CBC57-6CCB-4E5B-9123-49A7338A7108}"/>
                </a:ext>
              </a:extLst>
            </p:cNvPr>
            <p:cNvSpPr/>
            <p:nvPr userDrawn="1"/>
          </p:nvSpPr>
          <p:spPr>
            <a:xfrm>
              <a:off x="-3425006" y="3221492"/>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5</a:t>
              </a:r>
            </a:p>
          </p:txBody>
        </p:sp>
        <p:sp>
          <p:nvSpPr>
            <p:cNvPr id="120" name="Rechthoek 119">
              <a:extLst>
                <a:ext uri="{FF2B5EF4-FFF2-40B4-BE49-F238E27FC236}">
                  <a16:creationId xmlns:a16="http://schemas.microsoft.com/office/drawing/2014/main" id="{B1EAD3FC-C9D9-46EF-A19B-E2FEAD018EB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Header</a:t>
              </a:r>
            </a:p>
          </p:txBody>
        </p:sp>
        <p:sp>
          <p:nvSpPr>
            <p:cNvPr id="121" name="Rechthoek 120">
              <a:extLst>
                <a:ext uri="{FF2B5EF4-FFF2-40B4-BE49-F238E27FC236}">
                  <a16:creationId xmlns:a16="http://schemas.microsoft.com/office/drawing/2014/main" id="{42FAA852-0535-4B31-B07D-912AA33E510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zoals hierboven aangegeven, om een tekst niveau te kiezen. Kies uit:</a:t>
              </a:r>
            </a:p>
          </p:txBody>
        </p:sp>
        <p:sp>
          <p:nvSpPr>
            <p:cNvPr id="92" name="Ovaal 91">
              <a:extLst>
                <a:ext uri="{FF2B5EF4-FFF2-40B4-BE49-F238E27FC236}">
                  <a16:creationId xmlns:a16="http://schemas.microsoft.com/office/drawing/2014/main" id="{AD10CF32-A088-4AE4-9C74-C2C227F53025}"/>
                </a:ext>
              </a:extLst>
            </p:cNvPr>
            <p:cNvSpPr/>
            <p:nvPr userDrawn="1"/>
          </p:nvSpPr>
          <p:spPr>
            <a:xfrm>
              <a:off x="-3425006" y="471108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9</a:t>
              </a:r>
            </a:p>
          </p:txBody>
        </p:sp>
        <p:sp>
          <p:nvSpPr>
            <p:cNvPr id="93" name="Rechthoek 92">
              <a:extLst>
                <a:ext uri="{FF2B5EF4-FFF2-40B4-BE49-F238E27FC236}">
                  <a16:creationId xmlns:a16="http://schemas.microsoft.com/office/drawing/2014/main" id="{3FA68D94-5F15-42A5-9F6A-FB03AA2E637A}"/>
                </a:ext>
              </a:extLst>
            </p:cNvPr>
            <p:cNvSpPr/>
            <p:nvPr userDrawn="1"/>
          </p:nvSpPr>
          <p:spPr>
            <a:xfrm>
              <a:off x="-3059324" y="4711084"/>
              <a:ext cx="2823104"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None/>
                <a:tabLst/>
                <a:defRPr/>
              </a:pPr>
              <a:r>
                <a:rPr lang="nl-NL" sz="1400" kern="1200" noProof="0" dirty="0">
                  <a:solidFill>
                    <a:schemeClr val="tx1"/>
                  </a:solidFill>
                  <a:latin typeface="+mn-lt"/>
                  <a:ea typeface="+mn-ea"/>
                  <a:cs typeface="+mn-cs"/>
                </a:rPr>
                <a:t>Leestekst</a:t>
              </a:r>
            </a:p>
          </p:txBody>
        </p:sp>
      </p:grpSp>
    </p:spTree>
    <p:extLst>
      <p:ext uri="{BB962C8B-B14F-4D97-AF65-F5344CB8AC3E}">
        <p14:creationId xmlns:p14="http://schemas.microsoft.com/office/powerpoint/2010/main" val="351231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noProof="0"/>
              <a:t>Click to edit Master title style</a:t>
            </a:r>
          </a:p>
        </p:txBody>
      </p:sp>
      <p:sp>
        <p:nvSpPr>
          <p:cNvPr id="3" name="Tijdelijke aanduiding voor tekst 2"/>
          <p:cNvSpPr>
            <a:spLocks noGrp="1"/>
          </p:cNvSpPr>
          <p:nvPr>
            <p:ph type="body" idx="1"/>
          </p:nvPr>
        </p:nvSpPr>
        <p:spPr>
          <a:xfrm>
            <a:off x="675340" y="1310029"/>
            <a:ext cx="5163671" cy="639762"/>
          </a:xfr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Tijdelijke aanduiding voor inhoud 3"/>
          <p:cNvSpPr>
            <a:spLocks noGrp="1"/>
          </p:cNvSpPr>
          <p:nvPr>
            <p:ph sz="half" idx="2"/>
          </p:nvPr>
        </p:nvSpPr>
        <p:spPr>
          <a:xfrm>
            <a:off x="675340" y="1979690"/>
            <a:ext cx="5163671" cy="4146474"/>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jdelijke aanduiding voor tekst 4"/>
          <p:cNvSpPr>
            <a:spLocks noGrp="1"/>
          </p:cNvSpPr>
          <p:nvPr>
            <p:ph type="body" sz="quarter" idx="3"/>
          </p:nvPr>
        </p:nvSpPr>
        <p:spPr>
          <a:xfrm>
            <a:off x="6418729" y="1310029"/>
            <a:ext cx="5163671" cy="639762"/>
          </a:xfr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Tijdelijke aanduiding voor inhoud 5"/>
          <p:cNvSpPr>
            <a:spLocks noGrp="1"/>
          </p:cNvSpPr>
          <p:nvPr>
            <p:ph sz="quarter" idx="4"/>
          </p:nvPr>
        </p:nvSpPr>
        <p:spPr>
          <a:xfrm>
            <a:off x="6418729" y="1979688"/>
            <a:ext cx="5163671" cy="4146475"/>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ijdelijke aanduiding voor datum 6"/>
          <p:cNvSpPr>
            <a:spLocks noGrp="1"/>
          </p:cNvSpPr>
          <p:nvPr>
            <p:ph type="dt" sz="half" idx="10"/>
          </p:nvPr>
        </p:nvSpPr>
        <p:spPr/>
        <p:txBody>
          <a:bodyPr/>
          <a:lstStyle/>
          <a:p>
            <a:fld id="{02C89652-6118-194A-A2A5-0F33353BC73A}" type="datetimeFigureOut">
              <a:rPr lang="en-US" noProof="0" smtClean="0"/>
              <a:pPr/>
              <a:t>1/20/23</a:t>
            </a:fld>
            <a:endParaRPr lang="en-US" noProof="0"/>
          </a:p>
        </p:txBody>
      </p:sp>
      <p:sp>
        <p:nvSpPr>
          <p:cNvPr id="9" name="Tijdelijke aanduiding voor dianummer 8"/>
          <p:cNvSpPr>
            <a:spLocks noGrp="1"/>
          </p:cNvSpPr>
          <p:nvPr>
            <p:ph type="sldNum" sz="quarter" idx="12"/>
          </p:nvPr>
        </p:nvSpPr>
        <p:spPr/>
        <p:txBody>
          <a:bodyPr/>
          <a:lstStyle/>
          <a:p>
            <a:fld id="{365E7149-2CBC-7E42-B4F4-E2E7C22F4267}" type="slidenum">
              <a:rPr lang="en-US" noProof="0" smtClean="0"/>
              <a:pPr/>
              <a:t>‹#›</a:t>
            </a:fld>
            <a:endParaRPr lang="en-US" noProof="0"/>
          </a:p>
        </p:txBody>
      </p:sp>
      <p:sp>
        <p:nvSpPr>
          <p:cNvPr id="10" name="TextBox 9">
            <a:extLst>
              <a:ext uri="{FF2B5EF4-FFF2-40B4-BE49-F238E27FC236}">
                <a16:creationId xmlns:a16="http://schemas.microsoft.com/office/drawing/2014/main" id="{6B8090FE-9674-614E-B007-FAB028B8D64C}"/>
              </a:ext>
            </a:extLst>
          </p:cNvPr>
          <p:cNvSpPr txBox="1"/>
          <p:nvPr userDrawn="1"/>
        </p:nvSpPr>
        <p:spPr>
          <a:xfrm>
            <a:off x="4167864" y="6516000"/>
            <a:ext cx="2439538" cy="116570"/>
          </a:xfrm>
          <a:prstGeom prst="rect">
            <a:avLst/>
          </a:prstGeom>
          <a:noFill/>
        </p:spPr>
        <p:txBody>
          <a:bodyPr wrap="square" lIns="0" tIns="0" rIns="0" bIns="0" rtlCol="0">
            <a:spAutoFit/>
          </a:bodyPr>
          <a:lstStyle/>
          <a:p>
            <a:pPr>
              <a:lnSpc>
                <a:spcPts val="1000"/>
              </a:lnSpc>
            </a:pPr>
            <a:r>
              <a:rPr lang="en-GB" sz="700">
                <a:solidFill>
                  <a:schemeClr val="accent6"/>
                </a:solidFill>
                <a:latin typeface="Arial" panose="020B0604020202020204" pitchFamily="34" charset="0"/>
                <a:cs typeface="Arial" panose="020B0604020202020204" pitchFamily="34" charset="0"/>
              </a:rPr>
              <a:t>© International Baccalaureate Organization 2021 </a:t>
            </a:r>
          </a:p>
        </p:txBody>
      </p:sp>
    </p:spTree>
    <p:extLst>
      <p:ext uri="{BB962C8B-B14F-4D97-AF65-F5344CB8AC3E}">
        <p14:creationId xmlns:p14="http://schemas.microsoft.com/office/powerpoint/2010/main" val="922259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3" name="Tijdelijke aanduiding voor datum 2"/>
          <p:cNvSpPr>
            <a:spLocks noGrp="1"/>
          </p:cNvSpPr>
          <p:nvPr>
            <p:ph type="dt" sz="half" idx="10"/>
          </p:nvPr>
        </p:nvSpPr>
        <p:spPr/>
        <p:txBody>
          <a:bodyPr/>
          <a:lstStyle/>
          <a:p>
            <a:fld id="{02C89652-6118-194A-A2A5-0F33353BC73A}" type="datetimeFigureOut">
              <a:rPr lang="en-US" noProof="0" smtClean="0"/>
              <a:pPr/>
              <a:t>1/20/23</a:t>
            </a:fld>
            <a:endParaRPr lang="en-US" noProof="0"/>
          </a:p>
        </p:txBody>
      </p:sp>
      <p:sp>
        <p:nvSpPr>
          <p:cNvPr id="5" name="Tijdelijke aanduiding voor dianummer 4"/>
          <p:cNvSpPr>
            <a:spLocks noGrp="1"/>
          </p:cNvSpPr>
          <p:nvPr>
            <p:ph type="sldNum" sz="quarter" idx="12"/>
          </p:nvPr>
        </p:nvSpPr>
        <p:spPr/>
        <p:txBody>
          <a:bodyPr/>
          <a:lstStyle/>
          <a:p>
            <a:fld id="{365E7149-2CBC-7E42-B4F4-E2E7C22F4267}" type="slidenum">
              <a:rPr lang="en-US" noProof="0" smtClean="0"/>
              <a:pPr/>
              <a:t>‹#›</a:t>
            </a:fld>
            <a:endParaRPr lang="en-US" noProof="0"/>
          </a:p>
        </p:txBody>
      </p:sp>
      <p:sp>
        <p:nvSpPr>
          <p:cNvPr id="7" name="TextBox 6">
            <a:extLst>
              <a:ext uri="{FF2B5EF4-FFF2-40B4-BE49-F238E27FC236}">
                <a16:creationId xmlns:a16="http://schemas.microsoft.com/office/drawing/2014/main" id="{3181956A-71E1-3F42-915A-3CA529A2CC8B}"/>
              </a:ext>
            </a:extLst>
          </p:cNvPr>
          <p:cNvSpPr txBox="1"/>
          <p:nvPr userDrawn="1"/>
        </p:nvSpPr>
        <p:spPr>
          <a:xfrm>
            <a:off x="4167864" y="6516000"/>
            <a:ext cx="2439538" cy="116570"/>
          </a:xfrm>
          <a:prstGeom prst="rect">
            <a:avLst/>
          </a:prstGeom>
          <a:noFill/>
        </p:spPr>
        <p:txBody>
          <a:bodyPr wrap="square" lIns="0" tIns="0" rIns="0" bIns="0" rtlCol="0">
            <a:spAutoFit/>
          </a:bodyPr>
          <a:lstStyle/>
          <a:p>
            <a:pPr>
              <a:lnSpc>
                <a:spcPts val="1000"/>
              </a:lnSpc>
            </a:pPr>
            <a:r>
              <a:rPr lang="en-GB" sz="700">
                <a:solidFill>
                  <a:schemeClr val="accent6"/>
                </a:solidFill>
                <a:latin typeface="Arial" panose="020B0604020202020204" pitchFamily="34" charset="0"/>
                <a:cs typeface="Arial" panose="020B0604020202020204" pitchFamily="34" charset="0"/>
              </a:rPr>
              <a:t>© International Baccalaureate Organization 2021 </a:t>
            </a:r>
          </a:p>
        </p:txBody>
      </p:sp>
    </p:spTree>
    <p:extLst>
      <p:ext uri="{BB962C8B-B14F-4D97-AF65-F5344CB8AC3E}">
        <p14:creationId xmlns:p14="http://schemas.microsoft.com/office/powerpoint/2010/main" val="3333925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2C89652-6118-194A-A2A5-0F33353BC73A}" type="datetimeFigureOut">
              <a:rPr lang="en-US" noProof="0" smtClean="0"/>
              <a:pPr/>
              <a:t>1/20/23</a:t>
            </a:fld>
            <a:endParaRPr lang="en-US" noProof="0"/>
          </a:p>
        </p:txBody>
      </p:sp>
      <p:sp>
        <p:nvSpPr>
          <p:cNvPr id="4" name="Tijdelijke aanduiding voor dianummer 3"/>
          <p:cNvSpPr>
            <a:spLocks noGrp="1"/>
          </p:cNvSpPr>
          <p:nvPr>
            <p:ph type="sldNum" sz="quarter" idx="12"/>
          </p:nvPr>
        </p:nvSpPr>
        <p:spPr/>
        <p:txBody>
          <a:bodyPr/>
          <a:lstStyle/>
          <a:p>
            <a:fld id="{365E7149-2CBC-7E42-B4F4-E2E7C22F4267}" type="slidenum">
              <a:rPr lang="en-US" noProof="0" smtClean="0"/>
              <a:pPr/>
              <a:t>‹#›</a:t>
            </a:fld>
            <a:endParaRPr lang="en-US" noProof="0"/>
          </a:p>
        </p:txBody>
      </p:sp>
      <p:sp>
        <p:nvSpPr>
          <p:cNvPr id="6" name="TextBox 5">
            <a:extLst>
              <a:ext uri="{FF2B5EF4-FFF2-40B4-BE49-F238E27FC236}">
                <a16:creationId xmlns:a16="http://schemas.microsoft.com/office/drawing/2014/main" id="{160DD47E-E34E-1C4B-B9B8-3368CD99B81B}"/>
              </a:ext>
            </a:extLst>
          </p:cNvPr>
          <p:cNvSpPr txBox="1"/>
          <p:nvPr userDrawn="1"/>
        </p:nvSpPr>
        <p:spPr>
          <a:xfrm>
            <a:off x="4167864" y="6516000"/>
            <a:ext cx="2439538" cy="116570"/>
          </a:xfrm>
          <a:prstGeom prst="rect">
            <a:avLst/>
          </a:prstGeom>
          <a:noFill/>
        </p:spPr>
        <p:txBody>
          <a:bodyPr wrap="square" lIns="0" tIns="0" rIns="0" bIns="0" rtlCol="0">
            <a:spAutoFit/>
          </a:bodyPr>
          <a:lstStyle/>
          <a:p>
            <a:pPr>
              <a:lnSpc>
                <a:spcPts val="1000"/>
              </a:lnSpc>
            </a:pPr>
            <a:r>
              <a:rPr lang="en-GB" sz="700">
                <a:solidFill>
                  <a:schemeClr val="accent6"/>
                </a:solidFill>
                <a:latin typeface="Arial" panose="020B0604020202020204" pitchFamily="34" charset="0"/>
                <a:cs typeface="Arial" panose="020B0604020202020204" pitchFamily="34" charset="0"/>
              </a:rPr>
              <a:t>© International Baccalaureate Organization 2021 </a:t>
            </a:r>
          </a:p>
        </p:txBody>
      </p:sp>
    </p:spTree>
    <p:extLst>
      <p:ext uri="{BB962C8B-B14F-4D97-AF65-F5344CB8AC3E}">
        <p14:creationId xmlns:p14="http://schemas.microsoft.com/office/powerpoint/2010/main" val="639190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96000" y="1341920"/>
            <a:ext cx="5486400" cy="490696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jdelijke aanduiding voor tekst 3"/>
          <p:cNvSpPr>
            <a:spLocks noGrp="1"/>
          </p:cNvSpPr>
          <p:nvPr>
            <p:ph type="body" sz="half" idx="2"/>
          </p:nvPr>
        </p:nvSpPr>
        <p:spPr>
          <a:xfrm>
            <a:off x="669366" y="1341920"/>
            <a:ext cx="5257302" cy="4906964"/>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jdelijke aanduiding voor datum 4"/>
          <p:cNvSpPr>
            <a:spLocks noGrp="1"/>
          </p:cNvSpPr>
          <p:nvPr>
            <p:ph type="dt" sz="half" idx="10"/>
          </p:nvPr>
        </p:nvSpPr>
        <p:spPr/>
        <p:txBody>
          <a:bodyPr/>
          <a:lstStyle/>
          <a:p>
            <a:fld id="{02C89652-6118-194A-A2A5-0F33353BC73A}" type="datetimeFigureOut">
              <a:rPr lang="en-US" noProof="0" smtClean="0"/>
              <a:pPr/>
              <a:t>1/20/23</a:t>
            </a:fld>
            <a:endParaRPr lang="en-US" noProof="0"/>
          </a:p>
        </p:txBody>
      </p:sp>
      <p:sp>
        <p:nvSpPr>
          <p:cNvPr id="7" name="Tijdelijke aanduiding voor dianummer 6"/>
          <p:cNvSpPr>
            <a:spLocks noGrp="1"/>
          </p:cNvSpPr>
          <p:nvPr>
            <p:ph type="sldNum" sz="quarter" idx="12"/>
          </p:nvPr>
        </p:nvSpPr>
        <p:spPr/>
        <p:txBody>
          <a:bodyPr/>
          <a:lstStyle/>
          <a:p>
            <a:fld id="{365E7149-2CBC-7E42-B4F4-E2E7C22F4267}" type="slidenum">
              <a:rPr lang="en-US" noProof="0" smtClean="0"/>
              <a:pPr/>
              <a:t>‹#›</a:t>
            </a:fld>
            <a:endParaRPr lang="en-US" noProof="0"/>
          </a:p>
        </p:txBody>
      </p:sp>
      <p:sp>
        <p:nvSpPr>
          <p:cNvPr id="9" name="Title 8">
            <a:extLst>
              <a:ext uri="{FF2B5EF4-FFF2-40B4-BE49-F238E27FC236}">
                <a16:creationId xmlns:a16="http://schemas.microsoft.com/office/drawing/2014/main" id="{923390F5-96CE-5447-97A2-7C5EDB850C0F}"/>
              </a:ext>
            </a:extLst>
          </p:cNvPr>
          <p:cNvSpPr>
            <a:spLocks noGrp="1"/>
          </p:cNvSpPr>
          <p:nvPr>
            <p:ph type="title"/>
          </p:nvPr>
        </p:nvSpPr>
        <p:spPr/>
        <p:txBody>
          <a:bodyPr/>
          <a:lstStyle/>
          <a:p>
            <a:r>
              <a:rPr lang="en-US"/>
              <a:t>Click to edit Master title style</a:t>
            </a:r>
          </a:p>
        </p:txBody>
      </p:sp>
      <p:sp>
        <p:nvSpPr>
          <p:cNvPr id="10" name="TextBox 9">
            <a:extLst>
              <a:ext uri="{FF2B5EF4-FFF2-40B4-BE49-F238E27FC236}">
                <a16:creationId xmlns:a16="http://schemas.microsoft.com/office/drawing/2014/main" id="{DA870CE1-B0E2-2B46-B820-BD01B3F99E09}"/>
              </a:ext>
            </a:extLst>
          </p:cNvPr>
          <p:cNvSpPr txBox="1"/>
          <p:nvPr userDrawn="1"/>
        </p:nvSpPr>
        <p:spPr>
          <a:xfrm>
            <a:off x="4167864" y="6516000"/>
            <a:ext cx="2439538" cy="116570"/>
          </a:xfrm>
          <a:prstGeom prst="rect">
            <a:avLst/>
          </a:prstGeom>
          <a:noFill/>
        </p:spPr>
        <p:txBody>
          <a:bodyPr wrap="square" lIns="0" tIns="0" rIns="0" bIns="0" rtlCol="0">
            <a:spAutoFit/>
          </a:bodyPr>
          <a:lstStyle/>
          <a:p>
            <a:pPr>
              <a:lnSpc>
                <a:spcPts val="1000"/>
              </a:lnSpc>
            </a:pPr>
            <a:r>
              <a:rPr lang="en-GB" sz="700">
                <a:solidFill>
                  <a:schemeClr val="accent6"/>
                </a:solidFill>
                <a:latin typeface="Arial" panose="020B0604020202020204" pitchFamily="34" charset="0"/>
                <a:cs typeface="Arial" panose="020B0604020202020204" pitchFamily="34" charset="0"/>
              </a:rPr>
              <a:t>© International Baccalaureate Organization 2021 </a:t>
            </a:r>
          </a:p>
        </p:txBody>
      </p:sp>
    </p:spTree>
    <p:extLst>
      <p:ext uri="{BB962C8B-B14F-4D97-AF65-F5344CB8AC3E}">
        <p14:creationId xmlns:p14="http://schemas.microsoft.com/office/powerpoint/2010/main" val="967256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681318" y="1371437"/>
            <a:ext cx="8240282" cy="4104000"/>
          </a:xfrm>
          <a:solidFill>
            <a:schemeClr val="accent6">
              <a:lumMod val="40000"/>
              <a:lumOff val="60000"/>
            </a:schemeClr>
          </a:solidFill>
        </p:spPr>
        <p:txBody>
          <a:bodyPr tIns="180000">
            <a:normAutofit/>
          </a:bodyPr>
          <a:lstStyle>
            <a:lvl1pPr marL="0" indent="0" algn="ctr">
              <a:buNone/>
              <a:defRPr sz="20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4" name="Tijdelijke aanduiding voor tekst 3"/>
          <p:cNvSpPr>
            <a:spLocks noGrp="1"/>
          </p:cNvSpPr>
          <p:nvPr>
            <p:ph type="body" sz="half" idx="2"/>
          </p:nvPr>
        </p:nvSpPr>
        <p:spPr>
          <a:xfrm>
            <a:off x="9124799" y="4444836"/>
            <a:ext cx="2457601" cy="1030601"/>
          </a:xfrm>
        </p:spPr>
        <p:txBody>
          <a:bodyPr anchor="b" anchorCtr="0">
            <a:normAutofit/>
          </a:bodyPr>
          <a:lstStyle>
            <a:lvl1pPr marL="0" indent="0">
              <a:lnSpc>
                <a:spcPct val="100000"/>
              </a:lnSpc>
              <a:buNone/>
              <a:defRPr sz="12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jdelijke aanduiding voor datum 4"/>
          <p:cNvSpPr>
            <a:spLocks noGrp="1"/>
          </p:cNvSpPr>
          <p:nvPr>
            <p:ph type="dt" sz="half" idx="10"/>
          </p:nvPr>
        </p:nvSpPr>
        <p:spPr/>
        <p:txBody>
          <a:bodyPr/>
          <a:lstStyle/>
          <a:p>
            <a:fld id="{02C89652-6118-194A-A2A5-0F33353BC73A}" type="datetimeFigureOut">
              <a:rPr lang="en-US" noProof="0" smtClean="0"/>
              <a:pPr/>
              <a:t>1/20/23</a:t>
            </a:fld>
            <a:endParaRPr lang="en-US" noProof="0"/>
          </a:p>
        </p:txBody>
      </p:sp>
      <p:sp>
        <p:nvSpPr>
          <p:cNvPr id="7" name="Tijdelijke aanduiding voor dianummer 6"/>
          <p:cNvSpPr>
            <a:spLocks noGrp="1"/>
          </p:cNvSpPr>
          <p:nvPr>
            <p:ph type="sldNum" sz="quarter" idx="12"/>
          </p:nvPr>
        </p:nvSpPr>
        <p:spPr/>
        <p:txBody>
          <a:bodyPr/>
          <a:lstStyle/>
          <a:p>
            <a:fld id="{365E7149-2CBC-7E42-B4F4-E2E7C22F4267}" type="slidenum">
              <a:rPr lang="en-US" noProof="0" smtClean="0"/>
              <a:pPr/>
              <a:t>‹#›</a:t>
            </a:fld>
            <a:endParaRPr lang="en-US" noProof="0"/>
          </a:p>
        </p:txBody>
      </p:sp>
      <p:sp>
        <p:nvSpPr>
          <p:cNvPr id="9" name="Title 8">
            <a:extLst>
              <a:ext uri="{FF2B5EF4-FFF2-40B4-BE49-F238E27FC236}">
                <a16:creationId xmlns:a16="http://schemas.microsoft.com/office/drawing/2014/main" id="{38514C97-76B2-3D4B-86AE-CE6946F7CC3E}"/>
              </a:ext>
            </a:extLst>
          </p:cNvPr>
          <p:cNvSpPr>
            <a:spLocks noGrp="1"/>
          </p:cNvSpPr>
          <p:nvPr>
            <p:ph type="title"/>
          </p:nvPr>
        </p:nvSpPr>
        <p:spPr/>
        <p:txBody>
          <a:bodyPr/>
          <a:lstStyle/>
          <a:p>
            <a:r>
              <a:rPr lang="en-US"/>
              <a:t>Click to edit Master title style</a:t>
            </a:r>
          </a:p>
        </p:txBody>
      </p:sp>
      <p:sp>
        <p:nvSpPr>
          <p:cNvPr id="10" name="TextBox 9">
            <a:extLst>
              <a:ext uri="{FF2B5EF4-FFF2-40B4-BE49-F238E27FC236}">
                <a16:creationId xmlns:a16="http://schemas.microsoft.com/office/drawing/2014/main" id="{F023658A-1F7F-E245-A922-F0482F801399}"/>
              </a:ext>
            </a:extLst>
          </p:cNvPr>
          <p:cNvSpPr txBox="1"/>
          <p:nvPr userDrawn="1"/>
        </p:nvSpPr>
        <p:spPr>
          <a:xfrm>
            <a:off x="4167864" y="6516000"/>
            <a:ext cx="2439538" cy="116570"/>
          </a:xfrm>
          <a:prstGeom prst="rect">
            <a:avLst/>
          </a:prstGeom>
          <a:noFill/>
        </p:spPr>
        <p:txBody>
          <a:bodyPr wrap="square" lIns="0" tIns="0" rIns="0" bIns="0" rtlCol="0">
            <a:spAutoFit/>
          </a:bodyPr>
          <a:lstStyle/>
          <a:p>
            <a:pPr>
              <a:lnSpc>
                <a:spcPts val="1000"/>
              </a:lnSpc>
            </a:pPr>
            <a:r>
              <a:rPr lang="en-GB" sz="700">
                <a:solidFill>
                  <a:schemeClr val="accent6"/>
                </a:solidFill>
                <a:latin typeface="Arial" panose="020B0604020202020204" pitchFamily="34" charset="0"/>
                <a:cs typeface="Arial" panose="020B0604020202020204" pitchFamily="34" charset="0"/>
              </a:rPr>
              <a:t>© International Baccalaureate Organization 2021 </a:t>
            </a:r>
          </a:p>
        </p:txBody>
      </p:sp>
    </p:spTree>
    <p:extLst>
      <p:ext uri="{BB962C8B-B14F-4D97-AF65-F5344CB8AC3E}">
        <p14:creationId xmlns:p14="http://schemas.microsoft.com/office/powerpoint/2010/main" val="1878530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tandaard 1-koloms">
    <p:spTree>
      <p:nvGrpSpPr>
        <p:cNvPr id="1" name=""/>
        <p:cNvGrpSpPr/>
        <p:nvPr/>
      </p:nvGrpSpPr>
      <p:grpSpPr>
        <a:xfrm>
          <a:off x="0" y="0"/>
          <a:ext cx="0" cy="0"/>
          <a:chOff x="0" y="0"/>
          <a:chExt cx="0" cy="0"/>
        </a:xfrm>
      </p:grpSpPr>
      <p:sp>
        <p:nvSpPr>
          <p:cNvPr id="14" name="Tijdelijke aanduiding voor inhoud 13"/>
          <p:cNvSpPr>
            <a:spLocks noGrp="1"/>
          </p:cNvSpPr>
          <p:nvPr>
            <p:ph sz="quarter" idx="13" hasCustomPrompt="1"/>
          </p:nvPr>
        </p:nvSpPr>
        <p:spPr>
          <a:xfrm>
            <a:off x="1022650" y="1994307"/>
            <a:ext cx="10147300" cy="3441600"/>
          </a:xfrm>
        </p:spPr>
        <p:txBody>
          <a:bodyPr/>
          <a:lstStyle/>
          <a:p>
            <a:pPr lvl="0"/>
            <a:r>
              <a:rPr lang="nl-NL" dirty="0" err="1"/>
              <a:t>Bullet</a:t>
            </a:r>
            <a:r>
              <a:rPr lang="nl-NL" dirty="0"/>
              <a:t> </a:t>
            </a:r>
          </a:p>
          <a:p>
            <a:pPr lvl="1"/>
            <a:r>
              <a:rPr lang="nl-NL" dirty="0"/>
              <a:t>Sub </a:t>
            </a:r>
            <a:r>
              <a:rPr lang="nl-NL" dirty="0" err="1"/>
              <a:t>bullet</a:t>
            </a:r>
            <a:endParaRPr lang="nl-NL" dirty="0"/>
          </a:p>
          <a:p>
            <a:pPr lvl="2"/>
            <a:r>
              <a:rPr lang="nl-NL" dirty="0"/>
              <a:t>Vinkje</a:t>
            </a:r>
          </a:p>
          <a:p>
            <a:pPr lvl="3"/>
            <a:r>
              <a:rPr lang="nl-NL" dirty="0"/>
              <a:t>Leestekst</a:t>
            </a:r>
          </a:p>
          <a:p>
            <a:pPr lvl="4"/>
            <a:r>
              <a:rPr lang="nl-NL" dirty="0"/>
              <a:t>Header</a:t>
            </a:r>
          </a:p>
          <a:p>
            <a:pPr lvl="5"/>
            <a:r>
              <a:rPr lang="nl-NL" dirty="0" err="1"/>
              <a:t>Bullet</a:t>
            </a:r>
            <a:r>
              <a:rPr lang="nl-NL" dirty="0"/>
              <a:t> </a:t>
            </a:r>
          </a:p>
          <a:p>
            <a:pPr lvl="6"/>
            <a:r>
              <a:rPr lang="nl-NL" dirty="0"/>
              <a:t>Sub </a:t>
            </a:r>
            <a:r>
              <a:rPr lang="nl-NL" dirty="0" err="1"/>
              <a:t>bullet</a:t>
            </a:r>
            <a:endParaRPr lang="nl-NL" dirty="0"/>
          </a:p>
          <a:p>
            <a:pPr lvl="7"/>
            <a:r>
              <a:rPr lang="nl-NL" dirty="0"/>
              <a:t>Vinkje</a:t>
            </a:r>
          </a:p>
        </p:txBody>
      </p:sp>
      <p:sp>
        <p:nvSpPr>
          <p:cNvPr id="2" name="Titel 1">
            <a:extLst>
              <a:ext uri="{FF2B5EF4-FFF2-40B4-BE49-F238E27FC236}">
                <a16:creationId xmlns:a16="http://schemas.microsoft.com/office/drawing/2014/main" id="{2DFA000D-14B0-4EE9-9F55-52F1DE2DC8A7}"/>
              </a:ext>
            </a:extLst>
          </p:cNvPr>
          <p:cNvSpPr>
            <a:spLocks noGrp="1"/>
          </p:cNvSpPr>
          <p:nvPr>
            <p:ph type="title" hasCustomPrompt="1"/>
          </p:nvPr>
        </p:nvSpPr>
        <p:spPr>
          <a:xfrm>
            <a:off x="1022650" y="437317"/>
            <a:ext cx="10146700" cy="1325563"/>
          </a:xfrm>
        </p:spPr>
        <p:txBody>
          <a:bodyPr/>
          <a:lstStyle>
            <a:lvl1pPr>
              <a:defRPr/>
            </a:lvl1pPr>
          </a:lstStyle>
          <a:p>
            <a:r>
              <a:rPr lang="nl-NL" dirty="0"/>
              <a:t>Plaats hier uw titel</a:t>
            </a:r>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F603D111-06E3-43CA-A1EF-F06D78CFB27D}" type="datetime1">
              <a:rPr lang="nl-NL" smtClean="0"/>
              <a:t>20-01-2023</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r>
              <a:rPr lang="nl-NL"/>
              <a:t>© Cito, 2019</a:t>
            </a:r>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a:t>
            </a:fld>
            <a:endParaRPr lang="nl-NL"/>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25" name="ROZE LIJN"/>
          <p:cNvSpPr/>
          <p:nvPr userDrawn="1"/>
        </p:nvSpPr>
        <p:spPr>
          <a:xfrm>
            <a:off x="-9525" y="5711755"/>
            <a:ext cx="12201525" cy="336619"/>
          </a:xfrm>
          <a:custGeom>
            <a:avLst/>
            <a:gdLst>
              <a:gd name="connsiteX0" fmla="*/ 0 w 12201525"/>
              <a:gd name="connsiteY0" fmla="*/ 333381 h 333381"/>
              <a:gd name="connsiteX1" fmla="*/ 5753100 w 12201525"/>
              <a:gd name="connsiteY1" fmla="*/ 6 h 333381"/>
              <a:gd name="connsiteX2" fmla="*/ 12201525 w 12201525"/>
              <a:gd name="connsiteY2" fmla="*/ 323856 h 333381"/>
              <a:gd name="connsiteX0" fmla="*/ 0 w 12201525"/>
              <a:gd name="connsiteY0" fmla="*/ 333381 h 333381"/>
              <a:gd name="connsiteX1" fmla="*/ 6153150 w 12201525"/>
              <a:gd name="connsiteY1" fmla="*/ 6 h 333381"/>
              <a:gd name="connsiteX2" fmla="*/ 12201525 w 12201525"/>
              <a:gd name="connsiteY2" fmla="*/ 323856 h 333381"/>
              <a:gd name="connsiteX0" fmla="*/ 0 w 12201525"/>
              <a:gd name="connsiteY0" fmla="*/ 333634 h 333634"/>
              <a:gd name="connsiteX1" fmla="*/ 6153150 w 12201525"/>
              <a:gd name="connsiteY1" fmla="*/ 259 h 333634"/>
              <a:gd name="connsiteX2" fmla="*/ 12201525 w 12201525"/>
              <a:gd name="connsiteY2" fmla="*/ 324109 h 333634"/>
              <a:gd name="connsiteX0" fmla="*/ 0 w 12201525"/>
              <a:gd name="connsiteY0" fmla="*/ 333648 h 333648"/>
              <a:gd name="connsiteX1" fmla="*/ 6153150 w 12201525"/>
              <a:gd name="connsiteY1" fmla="*/ 273 h 333648"/>
              <a:gd name="connsiteX2" fmla="*/ 12201525 w 12201525"/>
              <a:gd name="connsiteY2" fmla="*/ 324123 h 333648"/>
              <a:gd name="connsiteX0" fmla="*/ 0 w 12201525"/>
              <a:gd name="connsiteY0" fmla="*/ 333648 h 333648"/>
              <a:gd name="connsiteX1" fmla="*/ 6153150 w 12201525"/>
              <a:gd name="connsiteY1" fmla="*/ 273 h 333648"/>
              <a:gd name="connsiteX2" fmla="*/ 12201525 w 12201525"/>
              <a:gd name="connsiteY2" fmla="*/ 324123 h 333648"/>
              <a:gd name="connsiteX0" fmla="*/ 0 w 12201525"/>
              <a:gd name="connsiteY0" fmla="*/ 333386 h 333386"/>
              <a:gd name="connsiteX1" fmla="*/ 6153150 w 12201525"/>
              <a:gd name="connsiteY1" fmla="*/ 11 h 333386"/>
              <a:gd name="connsiteX2" fmla="*/ 12201525 w 12201525"/>
              <a:gd name="connsiteY2" fmla="*/ 323861 h 333386"/>
              <a:gd name="connsiteX0" fmla="*/ 0 w 12201525"/>
              <a:gd name="connsiteY0" fmla="*/ 333386 h 333386"/>
              <a:gd name="connsiteX1" fmla="*/ 5772150 w 12201525"/>
              <a:gd name="connsiteY1" fmla="*/ 11 h 333386"/>
              <a:gd name="connsiteX2" fmla="*/ 12201525 w 12201525"/>
              <a:gd name="connsiteY2" fmla="*/ 323861 h 333386"/>
              <a:gd name="connsiteX0" fmla="*/ 0 w 12201525"/>
              <a:gd name="connsiteY0" fmla="*/ 340075 h 340075"/>
              <a:gd name="connsiteX1" fmla="*/ 5772150 w 12201525"/>
              <a:gd name="connsiteY1" fmla="*/ 6700 h 340075"/>
              <a:gd name="connsiteX2" fmla="*/ 12201525 w 12201525"/>
              <a:gd name="connsiteY2" fmla="*/ 330550 h 340075"/>
              <a:gd name="connsiteX0" fmla="*/ 0 w 12201525"/>
              <a:gd name="connsiteY0" fmla="*/ 333649 h 333649"/>
              <a:gd name="connsiteX1" fmla="*/ 5772150 w 12201525"/>
              <a:gd name="connsiteY1" fmla="*/ 274 h 333649"/>
              <a:gd name="connsiteX2" fmla="*/ 12201525 w 12201525"/>
              <a:gd name="connsiteY2" fmla="*/ 324124 h 333649"/>
              <a:gd name="connsiteX0" fmla="*/ 0 w 12201525"/>
              <a:gd name="connsiteY0" fmla="*/ 333649 h 333649"/>
              <a:gd name="connsiteX1" fmla="*/ 5905500 w 12201525"/>
              <a:gd name="connsiteY1" fmla="*/ 274 h 333649"/>
              <a:gd name="connsiteX2" fmla="*/ 12201525 w 12201525"/>
              <a:gd name="connsiteY2" fmla="*/ 324124 h 333649"/>
              <a:gd name="connsiteX0" fmla="*/ 0 w 12201525"/>
              <a:gd name="connsiteY0" fmla="*/ 333649 h 333649"/>
              <a:gd name="connsiteX1" fmla="*/ 5905500 w 12201525"/>
              <a:gd name="connsiteY1" fmla="*/ 274 h 333649"/>
              <a:gd name="connsiteX2" fmla="*/ 12201525 w 12201525"/>
              <a:gd name="connsiteY2" fmla="*/ 324124 h 333649"/>
              <a:gd name="connsiteX0" fmla="*/ 0 w 12201525"/>
              <a:gd name="connsiteY0" fmla="*/ 336619 h 336619"/>
              <a:gd name="connsiteX1" fmla="*/ 5905500 w 12201525"/>
              <a:gd name="connsiteY1" fmla="*/ 3244 h 336619"/>
              <a:gd name="connsiteX2" fmla="*/ 12201525 w 12201525"/>
              <a:gd name="connsiteY2" fmla="*/ 327094 h 336619"/>
            </a:gdLst>
            <a:ahLst/>
            <a:cxnLst>
              <a:cxn ang="0">
                <a:pos x="connsiteX0" y="connsiteY0"/>
              </a:cxn>
              <a:cxn ang="0">
                <a:pos x="connsiteX1" y="connsiteY1"/>
              </a:cxn>
              <a:cxn ang="0">
                <a:pos x="connsiteX2" y="connsiteY2"/>
              </a:cxn>
            </a:cxnLst>
            <a:rect l="l" t="t" r="r" b="b"/>
            <a:pathLst>
              <a:path w="12201525" h="336619">
                <a:moveTo>
                  <a:pt x="0" y="336619"/>
                </a:moveTo>
                <a:cubicBezTo>
                  <a:pt x="1745456" y="161200"/>
                  <a:pt x="3300413" y="33406"/>
                  <a:pt x="5905500" y="3244"/>
                </a:cubicBezTo>
                <a:cubicBezTo>
                  <a:pt x="8510587" y="-26918"/>
                  <a:pt x="10906125" y="158819"/>
                  <a:pt x="12201525" y="327094"/>
                </a:cubicBez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6" name="Instructie">
            <a:extLst>
              <a:ext uri="{FF2B5EF4-FFF2-40B4-BE49-F238E27FC236}">
                <a16:creationId xmlns:a16="http://schemas.microsoft.com/office/drawing/2014/main" id="{5D93443A-BCE9-4957-9EE7-29B51A00B425}"/>
              </a:ext>
            </a:extLst>
          </p:cNvPr>
          <p:cNvGrpSpPr/>
          <p:nvPr userDrawn="1"/>
        </p:nvGrpSpPr>
        <p:grpSpPr>
          <a:xfrm>
            <a:off x="-3437547" y="1434"/>
            <a:ext cx="3201327" cy="6001164"/>
            <a:chOff x="-3437547" y="1434"/>
            <a:chExt cx="3201327" cy="6001164"/>
          </a:xfrm>
        </p:grpSpPr>
        <p:cxnSp>
          <p:nvCxnSpPr>
            <p:cNvPr id="97" name="Rechte verbindingslijn 96">
              <a:extLst>
                <a:ext uri="{FF2B5EF4-FFF2-40B4-BE49-F238E27FC236}">
                  <a16:creationId xmlns:a16="http://schemas.microsoft.com/office/drawing/2014/main" id="{1783FCEC-1984-4F3B-A9C2-C5D99E8801A3}"/>
                </a:ext>
              </a:extLst>
            </p:cNvPr>
            <p:cNvCxnSpPr>
              <a:cxnSpLocks/>
            </p:cNvCxnSpPr>
            <p:nvPr userDrawn="1"/>
          </p:nvCxnSpPr>
          <p:spPr>
            <a:xfrm>
              <a:off x="-3419346" y="5083729"/>
              <a:ext cx="3176013" cy="0"/>
            </a:xfrm>
            <a:prstGeom prst="line">
              <a:avLst/>
            </a:prstGeom>
            <a:noFill/>
            <a:ln w="3175" cap="flat" cmpd="sng" algn="ctr">
              <a:solidFill>
                <a:srgbClr val="303E48"/>
              </a:solidFill>
              <a:prstDash val="solid"/>
            </a:ln>
            <a:effectLst/>
          </p:spPr>
        </p:cxnSp>
        <p:sp>
          <p:nvSpPr>
            <p:cNvPr id="98" name="Ovaal 97">
              <a:extLst>
                <a:ext uri="{FF2B5EF4-FFF2-40B4-BE49-F238E27FC236}">
                  <a16:creationId xmlns:a16="http://schemas.microsoft.com/office/drawing/2014/main" id="{A455DE64-A025-408F-B797-9750E6582C54}"/>
                </a:ext>
              </a:extLst>
            </p:cNvPr>
            <p:cNvSpPr/>
            <p:nvPr userDrawn="1"/>
          </p:nvSpPr>
          <p:spPr>
            <a:xfrm>
              <a:off x="-3425006" y="358882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6</a:t>
              </a:r>
            </a:p>
          </p:txBody>
        </p:sp>
        <p:sp>
          <p:nvSpPr>
            <p:cNvPr id="99" name="Rechthoek 98">
              <a:extLst>
                <a:ext uri="{FF2B5EF4-FFF2-40B4-BE49-F238E27FC236}">
                  <a16:creationId xmlns:a16="http://schemas.microsoft.com/office/drawing/2014/main" id="{F8F70177-A3C8-469C-838E-2D4B5449FE2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00" name="Ovaal 99">
              <a:extLst>
                <a:ext uri="{FF2B5EF4-FFF2-40B4-BE49-F238E27FC236}">
                  <a16:creationId xmlns:a16="http://schemas.microsoft.com/office/drawing/2014/main" id="{BDE2DFB7-76AE-4C5F-963F-8E0E6995A802}"/>
                </a:ext>
              </a:extLst>
            </p:cNvPr>
            <p:cNvSpPr/>
            <p:nvPr userDrawn="1"/>
          </p:nvSpPr>
          <p:spPr>
            <a:xfrm>
              <a:off x="-3425006" y="396299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7</a:t>
              </a:r>
            </a:p>
          </p:txBody>
        </p:sp>
        <p:sp>
          <p:nvSpPr>
            <p:cNvPr id="101" name="Rechthoek 100">
              <a:extLst>
                <a:ext uri="{FF2B5EF4-FFF2-40B4-BE49-F238E27FC236}">
                  <a16:creationId xmlns:a16="http://schemas.microsoft.com/office/drawing/2014/main" id="{5601CD41-DA6B-4BAC-9C41-92E16CC0B0F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02" name="Ovaal 101">
              <a:extLst>
                <a:ext uri="{FF2B5EF4-FFF2-40B4-BE49-F238E27FC236}">
                  <a16:creationId xmlns:a16="http://schemas.microsoft.com/office/drawing/2014/main" id="{AD10CF32-A088-4AE4-9C74-C2C227F53025}"/>
                </a:ext>
              </a:extLst>
            </p:cNvPr>
            <p:cNvSpPr/>
            <p:nvPr userDrawn="1"/>
          </p:nvSpPr>
          <p:spPr>
            <a:xfrm>
              <a:off x="-3425006" y="43356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8</a:t>
              </a:r>
            </a:p>
          </p:txBody>
        </p:sp>
        <p:sp>
          <p:nvSpPr>
            <p:cNvPr id="103" name="Rechthoek 102">
              <a:extLst>
                <a:ext uri="{FF2B5EF4-FFF2-40B4-BE49-F238E27FC236}">
                  <a16:creationId xmlns:a16="http://schemas.microsoft.com/office/drawing/2014/main" id="{3FA68D94-5F15-42A5-9F6A-FB03AA2E63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grpSp>
          <p:nvGrpSpPr>
            <p:cNvPr id="106" name="Meer informatie">
              <a:extLst>
                <a:ext uri="{FF2B5EF4-FFF2-40B4-BE49-F238E27FC236}">
                  <a16:creationId xmlns:a16="http://schemas.microsoft.com/office/drawing/2014/main" id="{087AD190-CC03-452E-B054-C8F8BF8667AF}"/>
                </a:ext>
              </a:extLst>
            </p:cNvPr>
            <p:cNvGrpSpPr/>
            <p:nvPr userDrawn="1"/>
          </p:nvGrpSpPr>
          <p:grpSpPr>
            <a:xfrm>
              <a:off x="-3421298" y="5206936"/>
              <a:ext cx="3178515" cy="795662"/>
              <a:chOff x="-3741486" y="3387723"/>
              <a:chExt cx="3178515" cy="795662"/>
            </a:xfrm>
          </p:grpSpPr>
          <p:sp>
            <p:nvSpPr>
              <p:cNvPr id="174" name="Freeform 101">
                <a:extLst>
                  <a:ext uri="{FF2B5EF4-FFF2-40B4-BE49-F238E27FC236}">
                    <a16:creationId xmlns:a16="http://schemas.microsoft.com/office/drawing/2014/main" id="{5B7F4CB1-A9D3-449D-BE2D-7111DF63717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175" name="Rechthoek 174">
                <a:extLst>
                  <a:ext uri="{FF2B5EF4-FFF2-40B4-BE49-F238E27FC236}">
                    <a16:creationId xmlns:a16="http://schemas.microsoft.com/office/drawing/2014/main" id="{22A4E166-ED9F-4B2F-A89D-D553F78665E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176" name="Rechte verbindingslijn 175">
                <a:extLst>
                  <a:ext uri="{FF2B5EF4-FFF2-40B4-BE49-F238E27FC236}">
                    <a16:creationId xmlns:a16="http://schemas.microsoft.com/office/drawing/2014/main" id="{FAE57876-2BA0-492F-B735-0C4CA1442DCA}"/>
                  </a:ext>
                </a:extLst>
              </p:cNvPr>
              <p:cNvCxnSpPr>
                <a:cxnSpLocks/>
              </p:cNvCxnSpPr>
              <p:nvPr userDrawn="1"/>
            </p:nvCxnSpPr>
            <p:spPr>
              <a:xfrm>
                <a:off x="-3740987" y="4183385"/>
                <a:ext cx="3178016" cy="0"/>
              </a:xfrm>
              <a:prstGeom prst="line">
                <a:avLst/>
              </a:prstGeom>
              <a:noFill/>
              <a:ln w="3175" cap="flat" cmpd="sng" algn="ctr">
                <a:solidFill>
                  <a:srgbClr val="303E48"/>
                </a:solidFill>
                <a:prstDash val="solid"/>
              </a:ln>
              <a:effectLst/>
            </p:spPr>
          </p:cxnSp>
        </p:grpSp>
        <p:sp>
          <p:nvSpPr>
            <p:cNvPr id="107" name="Rechthoek 106">
              <a:extLst>
                <a:ext uri="{FF2B5EF4-FFF2-40B4-BE49-F238E27FC236}">
                  <a16:creationId xmlns:a16="http://schemas.microsoft.com/office/drawing/2014/main" id="{CADC9F08-45EA-4399-949B-EA6E8952A19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TEKST NIVEAUS kiezen</a:t>
              </a:r>
            </a:p>
          </p:txBody>
        </p:sp>
        <p:sp>
          <p:nvSpPr>
            <p:cNvPr id="108" name="Ovaal 107">
              <a:extLst>
                <a:ext uri="{FF2B5EF4-FFF2-40B4-BE49-F238E27FC236}">
                  <a16:creationId xmlns:a16="http://schemas.microsoft.com/office/drawing/2014/main" id="{8AEE38AB-99C6-4E2D-81E6-C7F6EACA144D}"/>
                </a:ext>
              </a:extLst>
            </p:cNvPr>
            <p:cNvSpPr/>
            <p:nvPr userDrawn="1"/>
          </p:nvSpPr>
          <p:spPr>
            <a:xfrm>
              <a:off x="-3425006" y="1719144"/>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1</a:t>
              </a:r>
            </a:p>
          </p:txBody>
        </p:sp>
        <p:cxnSp>
          <p:nvCxnSpPr>
            <p:cNvPr id="109" name="Rechte verbindingslijn 108">
              <a:extLst>
                <a:ext uri="{FF2B5EF4-FFF2-40B4-BE49-F238E27FC236}">
                  <a16:creationId xmlns:a16="http://schemas.microsoft.com/office/drawing/2014/main" id="{87AB6AB2-348A-4E23-B29C-8ECAAE263E8F}"/>
                </a:ext>
              </a:extLst>
            </p:cNvPr>
            <p:cNvCxnSpPr>
              <a:cxnSpLocks/>
            </p:cNvCxnSpPr>
            <p:nvPr userDrawn="1"/>
          </p:nvCxnSpPr>
          <p:spPr>
            <a:xfrm>
              <a:off x="-3419346" y="243069"/>
              <a:ext cx="3176013" cy="0"/>
            </a:xfrm>
            <a:prstGeom prst="line">
              <a:avLst/>
            </a:prstGeom>
            <a:noFill/>
            <a:ln w="3175" cap="flat" cmpd="sng" algn="ctr">
              <a:solidFill>
                <a:srgbClr val="303E48"/>
              </a:solidFill>
              <a:prstDash val="solid"/>
            </a:ln>
            <a:effectLst/>
          </p:spPr>
        </p:cxnSp>
        <p:grpSp>
          <p:nvGrpSpPr>
            <p:cNvPr id="110" name="Groep 109">
              <a:extLst>
                <a:ext uri="{FF2B5EF4-FFF2-40B4-BE49-F238E27FC236}">
                  <a16:creationId xmlns:a16="http://schemas.microsoft.com/office/drawing/2014/main" id="{5C2D9110-79E5-4FE7-9816-AAC7D7C7EA46}"/>
                </a:ext>
              </a:extLst>
            </p:cNvPr>
            <p:cNvGrpSpPr/>
            <p:nvPr userDrawn="1"/>
          </p:nvGrpSpPr>
          <p:grpSpPr>
            <a:xfrm>
              <a:off x="-3437547" y="349413"/>
              <a:ext cx="2933825" cy="558875"/>
              <a:chOff x="-3419346" y="368233"/>
              <a:chExt cx="3904920" cy="743862"/>
            </a:xfrm>
          </p:grpSpPr>
          <p:sp>
            <p:nvSpPr>
              <p:cNvPr id="122" name="Rechthoek 121">
                <a:extLst>
                  <a:ext uri="{FF2B5EF4-FFF2-40B4-BE49-F238E27FC236}">
                    <a16:creationId xmlns:a16="http://schemas.microsoft.com/office/drawing/2014/main" id="{E0FB1E30-2CC4-4B57-AB6A-B396CA3F33AE}"/>
                  </a:ext>
                </a:extLst>
              </p:cNvPr>
              <p:cNvSpPr/>
              <p:nvPr userDrawn="1"/>
            </p:nvSpPr>
            <p:spPr>
              <a:xfrm>
                <a:off x="-3294549" y="368233"/>
                <a:ext cx="432805" cy="244981"/>
              </a:xfrm>
              <a:prstGeom prst="rect">
                <a:avLst/>
              </a:prstGeom>
              <a:solidFill>
                <a:sysClr val="window" lastClr="FFFFFF"/>
              </a:solidFill>
              <a:ln w="6350"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123" name="Rechte verbindingslijn 122">
                <a:extLst>
                  <a:ext uri="{FF2B5EF4-FFF2-40B4-BE49-F238E27FC236}">
                    <a16:creationId xmlns:a16="http://schemas.microsoft.com/office/drawing/2014/main" id="{0C5F7ABC-C8A9-4CC6-AF48-3E36FEF85381}"/>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ln>
              <a:effectLst/>
            </p:spPr>
          </p:cxnSp>
          <p:cxnSp>
            <p:nvCxnSpPr>
              <p:cNvPr id="124" name="Rechte verbindingslijn 123">
                <a:extLst>
                  <a:ext uri="{FF2B5EF4-FFF2-40B4-BE49-F238E27FC236}">
                    <a16:creationId xmlns:a16="http://schemas.microsoft.com/office/drawing/2014/main" id="{15796171-8F39-4F95-B85E-33FF04BEBC07}"/>
                  </a:ext>
                </a:extLst>
              </p:cNvPr>
              <p:cNvCxnSpPr>
                <a:cxnSpLocks/>
              </p:cNvCxnSpPr>
              <p:nvPr userDrawn="1"/>
            </p:nvCxnSpPr>
            <p:spPr>
              <a:xfrm>
                <a:off x="-3419346" y="613214"/>
                <a:ext cx="136215" cy="0"/>
              </a:xfrm>
              <a:prstGeom prst="line">
                <a:avLst/>
              </a:prstGeom>
              <a:noFill/>
              <a:ln w="6350" cap="flat" cmpd="sng" algn="ctr">
                <a:solidFill>
                  <a:sysClr val="window" lastClr="FFFFFF">
                    <a:lumMod val="75000"/>
                  </a:sysClr>
                </a:solidFill>
                <a:prstDash val="solid"/>
              </a:ln>
              <a:effectLst/>
            </p:spPr>
          </p:cxnSp>
          <p:sp>
            <p:nvSpPr>
              <p:cNvPr id="125" name="Rechthoek 124">
                <a:extLst>
                  <a:ext uri="{FF2B5EF4-FFF2-40B4-BE49-F238E27FC236}">
                    <a16:creationId xmlns:a16="http://schemas.microsoft.com/office/drawing/2014/main" id="{1FB6384C-EEFB-474A-96B2-AAD558BCEAA2}"/>
                  </a:ext>
                </a:extLst>
              </p:cNvPr>
              <p:cNvSpPr/>
              <p:nvPr userDrawn="1"/>
            </p:nvSpPr>
            <p:spPr>
              <a:xfrm>
                <a:off x="-3289012" y="589683"/>
                <a:ext cx="422160" cy="64068"/>
              </a:xfrm>
              <a:prstGeom prst="rect">
                <a:avLst/>
              </a:prstGeom>
              <a:solidFill>
                <a:sysClr val="window" lastClr="FFFFFF"/>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nvGrpSpPr>
              <p:cNvPr id="126" name="Groep 125">
                <a:extLst>
                  <a:ext uri="{FF2B5EF4-FFF2-40B4-BE49-F238E27FC236}">
                    <a16:creationId xmlns:a16="http://schemas.microsoft.com/office/drawing/2014/main" id="{4931734D-141D-4A83-9C64-75108A0397BE}"/>
                  </a:ext>
                </a:extLst>
              </p:cNvPr>
              <p:cNvGrpSpPr/>
              <p:nvPr userDrawn="1"/>
            </p:nvGrpSpPr>
            <p:grpSpPr>
              <a:xfrm>
                <a:off x="-3002834" y="720303"/>
                <a:ext cx="182598" cy="143759"/>
                <a:chOff x="-3310843" y="700986"/>
                <a:chExt cx="182598" cy="143759"/>
              </a:xfrm>
            </p:grpSpPr>
            <p:grpSp>
              <p:nvGrpSpPr>
                <p:cNvPr id="165" name="Groep 164">
                  <a:extLst>
                    <a:ext uri="{FF2B5EF4-FFF2-40B4-BE49-F238E27FC236}">
                      <a16:creationId xmlns:a16="http://schemas.microsoft.com/office/drawing/2014/main" id="{218B5D85-1142-4614-BD13-43525E8FB288}"/>
                    </a:ext>
                  </a:extLst>
                </p:cNvPr>
                <p:cNvGrpSpPr/>
                <p:nvPr userDrawn="1"/>
              </p:nvGrpSpPr>
              <p:grpSpPr>
                <a:xfrm>
                  <a:off x="-3310843" y="700986"/>
                  <a:ext cx="182598" cy="143759"/>
                  <a:chOff x="-3310843" y="700986"/>
                  <a:chExt cx="182598" cy="143759"/>
                </a:xfrm>
              </p:grpSpPr>
              <p:cxnSp>
                <p:nvCxnSpPr>
                  <p:cNvPr id="169" name="Rechte verbindingslijn 168">
                    <a:extLst>
                      <a:ext uri="{FF2B5EF4-FFF2-40B4-BE49-F238E27FC236}">
                        <a16:creationId xmlns:a16="http://schemas.microsoft.com/office/drawing/2014/main" id="{0F72CEA2-1058-42C2-94A0-F08858A7E6D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70" name="Rechte verbindingslijn 169">
                    <a:extLst>
                      <a:ext uri="{FF2B5EF4-FFF2-40B4-BE49-F238E27FC236}">
                        <a16:creationId xmlns:a16="http://schemas.microsoft.com/office/drawing/2014/main" id="{725A7DCD-933B-4F3A-8453-B8B3B49355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71" name="Rechte verbindingslijn 170">
                    <a:extLst>
                      <a:ext uri="{FF2B5EF4-FFF2-40B4-BE49-F238E27FC236}">
                        <a16:creationId xmlns:a16="http://schemas.microsoft.com/office/drawing/2014/main" id="{0F0F432D-4748-41D0-9C0C-2943CBD55C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72" name="Rechte verbindingslijn 171">
                    <a:extLst>
                      <a:ext uri="{FF2B5EF4-FFF2-40B4-BE49-F238E27FC236}">
                        <a16:creationId xmlns:a16="http://schemas.microsoft.com/office/drawing/2014/main" id="{41812014-451A-4258-A35D-B066F6D3A7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73" name="Rechte verbindingslijn 172">
                    <a:extLst>
                      <a:ext uri="{FF2B5EF4-FFF2-40B4-BE49-F238E27FC236}">
                        <a16:creationId xmlns:a16="http://schemas.microsoft.com/office/drawing/2014/main" id="{A5457DEA-8F3E-4F2D-A384-6E5EA739C4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66" name="Groep 165">
                  <a:extLst>
                    <a:ext uri="{FF2B5EF4-FFF2-40B4-BE49-F238E27FC236}">
                      <a16:creationId xmlns:a16="http://schemas.microsoft.com/office/drawing/2014/main" id="{6BE5B3AC-A126-4308-8AFD-7B5AF3FC1814}"/>
                    </a:ext>
                  </a:extLst>
                </p:cNvPr>
                <p:cNvGrpSpPr/>
                <p:nvPr userDrawn="1"/>
              </p:nvGrpSpPr>
              <p:grpSpPr>
                <a:xfrm flipH="1">
                  <a:off x="-3310774" y="735854"/>
                  <a:ext cx="88801" cy="72568"/>
                  <a:chOff x="-2091059" y="1395403"/>
                  <a:chExt cx="157316" cy="128558"/>
                </a:xfrm>
              </p:grpSpPr>
              <p:sp>
                <p:nvSpPr>
                  <p:cNvPr id="167" name="Rechthoek 166">
                    <a:extLst>
                      <a:ext uri="{FF2B5EF4-FFF2-40B4-BE49-F238E27FC236}">
                        <a16:creationId xmlns:a16="http://schemas.microsoft.com/office/drawing/2014/main" id="{485C5C84-A6DE-4EA0-AFCB-1B7E2BC8D1D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68" name="Pijl: punthaak 167">
                    <a:extLst>
                      <a:ext uri="{FF2B5EF4-FFF2-40B4-BE49-F238E27FC236}">
                        <a16:creationId xmlns:a16="http://schemas.microsoft.com/office/drawing/2014/main" id="{22A2095F-CD48-40E1-A7FD-409C8A75A65A}"/>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127" name="Groep 126">
                <a:extLst>
                  <a:ext uri="{FF2B5EF4-FFF2-40B4-BE49-F238E27FC236}">
                    <a16:creationId xmlns:a16="http://schemas.microsoft.com/office/drawing/2014/main" id="{5E106AB0-C5AF-4410-9BE7-E9BB92F5A6AC}"/>
                  </a:ext>
                </a:extLst>
              </p:cNvPr>
              <p:cNvGrpSpPr/>
              <p:nvPr userDrawn="1"/>
            </p:nvGrpSpPr>
            <p:grpSpPr>
              <a:xfrm>
                <a:off x="-3326107" y="720303"/>
                <a:ext cx="182598" cy="143759"/>
                <a:chOff x="-3634116" y="700986"/>
                <a:chExt cx="182598" cy="143759"/>
              </a:xfrm>
            </p:grpSpPr>
            <p:grpSp>
              <p:nvGrpSpPr>
                <p:cNvPr id="156" name="Groep 155">
                  <a:extLst>
                    <a:ext uri="{FF2B5EF4-FFF2-40B4-BE49-F238E27FC236}">
                      <a16:creationId xmlns:a16="http://schemas.microsoft.com/office/drawing/2014/main" id="{F768002E-9563-422A-A990-92084379ECEB}"/>
                    </a:ext>
                  </a:extLst>
                </p:cNvPr>
                <p:cNvGrpSpPr/>
                <p:nvPr userDrawn="1"/>
              </p:nvGrpSpPr>
              <p:grpSpPr>
                <a:xfrm>
                  <a:off x="-3634116" y="700986"/>
                  <a:ext cx="182598" cy="143759"/>
                  <a:chOff x="-3634116" y="700986"/>
                  <a:chExt cx="182598" cy="143759"/>
                </a:xfrm>
              </p:grpSpPr>
              <p:cxnSp>
                <p:nvCxnSpPr>
                  <p:cNvPr id="160" name="Rechte verbindingslijn 159">
                    <a:extLst>
                      <a:ext uri="{FF2B5EF4-FFF2-40B4-BE49-F238E27FC236}">
                        <a16:creationId xmlns:a16="http://schemas.microsoft.com/office/drawing/2014/main" id="{0892A6A0-844E-4339-A2D0-A1BA861D32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61" name="Rechte verbindingslijn 160">
                    <a:extLst>
                      <a:ext uri="{FF2B5EF4-FFF2-40B4-BE49-F238E27FC236}">
                        <a16:creationId xmlns:a16="http://schemas.microsoft.com/office/drawing/2014/main" id="{D01F9E66-6D14-48B8-B73B-7E5B2C9BAB7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62" name="Rechte verbindingslijn 161">
                    <a:extLst>
                      <a:ext uri="{FF2B5EF4-FFF2-40B4-BE49-F238E27FC236}">
                        <a16:creationId xmlns:a16="http://schemas.microsoft.com/office/drawing/2014/main" id="{60157A48-8A29-43A7-92C0-ABBEC6EE53B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63" name="Rechte verbindingslijn 162">
                    <a:extLst>
                      <a:ext uri="{FF2B5EF4-FFF2-40B4-BE49-F238E27FC236}">
                        <a16:creationId xmlns:a16="http://schemas.microsoft.com/office/drawing/2014/main" id="{3A0C1228-2233-4502-8DAD-DE645E46D52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64" name="Rechte verbindingslijn 163">
                    <a:extLst>
                      <a:ext uri="{FF2B5EF4-FFF2-40B4-BE49-F238E27FC236}">
                        <a16:creationId xmlns:a16="http://schemas.microsoft.com/office/drawing/2014/main" id="{D3A3C688-049F-428A-8424-83250008227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57" name="Groep 156">
                  <a:extLst>
                    <a:ext uri="{FF2B5EF4-FFF2-40B4-BE49-F238E27FC236}">
                      <a16:creationId xmlns:a16="http://schemas.microsoft.com/office/drawing/2014/main" id="{83D07786-BF9A-405A-A6EB-08CC8E6ECF15}"/>
                    </a:ext>
                  </a:extLst>
                </p:cNvPr>
                <p:cNvGrpSpPr/>
                <p:nvPr userDrawn="1"/>
              </p:nvGrpSpPr>
              <p:grpSpPr>
                <a:xfrm>
                  <a:off x="-3634047" y="735854"/>
                  <a:ext cx="88801" cy="72568"/>
                  <a:chOff x="-2091059" y="1395403"/>
                  <a:chExt cx="157316" cy="128558"/>
                </a:xfrm>
              </p:grpSpPr>
              <p:sp>
                <p:nvSpPr>
                  <p:cNvPr id="158" name="Rechthoek 157">
                    <a:extLst>
                      <a:ext uri="{FF2B5EF4-FFF2-40B4-BE49-F238E27FC236}">
                        <a16:creationId xmlns:a16="http://schemas.microsoft.com/office/drawing/2014/main" id="{A5AC7824-AA49-4F94-873E-6153A6E25A7C}"/>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59" name="Pijl: punthaak 158">
                    <a:extLst>
                      <a:ext uri="{FF2B5EF4-FFF2-40B4-BE49-F238E27FC236}">
                        <a16:creationId xmlns:a16="http://schemas.microsoft.com/office/drawing/2014/main" id="{D0ACE631-2107-4DB9-A587-2398878542EB}"/>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cxnSp>
            <p:nvCxnSpPr>
              <p:cNvPr id="128" name="Rechte verbindingslijn 127">
                <a:extLst>
                  <a:ext uri="{FF2B5EF4-FFF2-40B4-BE49-F238E27FC236}">
                    <a16:creationId xmlns:a16="http://schemas.microsoft.com/office/drawing/2014/main" id="{C8BD6DB0-8AFE-47E4-A37D-4104610BF62D}"/>
                  </a:ext>
                </a:extLst>
              </p:cNvPr>
              <p:cNvCxnSpPr>
                <a:cxnSpLocks/>
              </p:cNvCxnSpPr>
              <p:nvPr userDrawn="1"/>
            </p:nvCxnSpPr>
            <p:spPr>
              <a:xfrm flipV="1">
                <a:off x="-3136454" y="523622"/>
                <a:ext cx="720437" cy="188422"/>
              </a:xfrm>
              <a:prstGeom prst="line">
                <a:avLst/>
              </a:prstGeom>
              <a:noFill/>
              <a:ln w="19050" cap="rnd" cmpd="sng" algn="ctr">
                <a:solidFill>
                  <a:srgbClr val="303E48"/>
                </a:solidFill>
                <a:prstDash val="solid"/>
                <a:headEnd type="oval"/>
              </a:ln>
              <a:effectLst/>
            </p:spPr>
          </p:cxnSp>
          <p:cxnSp>
            <p:nvCxnSpPr>
              <p:cNvPr id="129" name="Rechte verbindingslijn 128">
                <a:extLst>
                  <a:ext uri="{FF2B5EF4-FFF2-40B4-BE49-F238E27FC236}">
                    <a16:creationId xmlns:a16="http://schemas.microsoft.com/office/drawing/2014/main" id="{E2989122-9D79-43E8-A94B-0CD589B303ED}"/>
                  </a:ext>
                </a:extLst>
              </p:cNvPr>
              <p:cNvCxnSpPr>
                <a:cxnSpLocks/>
              </p:cNvCxnSpPr>
              <p:nvPr userDrawn="1"/>
            </p:nvCxnSpPr>
            <p:spPr>
              <a:xfrm>
                <a:off x="-2820570" y="712044"/>
                <a:ext cx="399011" cy="238298"/>
              </a:xfrm>
              <a:prstGeom prst="line">
                <a:avLst/>
              </a:prstGeom>
              <a:noFill/>
              <a:ln w="19050" cap="rnd" cmpd="sng" algn="ctr">
                <a:solidFill>
                  <a:srgbClr val="303E48"/>
                </a:solidFill>
                <a:prstDash val="solid"/>
                <a:headEnd type="oval"/>
              </a:ln>
              <a:effectLst/>
            </p:spPr>
          </p:cxnSp>
          <p:grpSp>
            <p:nvGrpSpPr>
              <p:cNvPr id="130" name="Groep 129">
                <a:extLst>
                  <a:ext uri="{FF2B5EF4-FFF2-40B4-BE49-F238E27FC236}">
                    <a16:creationId xmlns:a16="http://schemas.microsoft.com/office/drawing/2014/main" id="{5C091D7C-F52F-4A69-981F-8296C9E97AD4}"/>
                  </a:ext>
                </a:extLst>
              </p:cNvPr>
              <p:cNvGrpSpPr/>
              <p:nvPr userDrawn="1"/>
            </p:nvGrpSpPr>
            <p:grpSpPr>
              <a:xfrm>
                <a:off x="-2425037" y="370226"/>
                <a:ext cx="357690" cy="330595"/>
                <a:chOff x="-2721817" y="347336"/>
                <a:chExt cx="432805" cy="400021"/>
              </a:xfrm>
            </p:grpSpPr>
            <p:sp>
              <p:nvSpPr>
                <p:cNvPr id="145" name="Rechthoek 144">
                  <a:extLst>
                    <a:ext uri="{FF2B5EF4-FFF2-40B4-BE49-F238E27FC236}">
                      <a16:creationId xmlns:a16="http://schemas.microsoft.com/office/drawing/2014/main" id="{B524376F-4A13-4C4F-8408-8807922FD2A2}"/>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46" name="Groep 145">
                  <a:extLst>
                    <a:ext uri="{FF2B5EF4-FFF2-40B4-BE49-F238E27FC236}">
                      <a16:creationId xmlns:a16="http://schemas.microsoft.com/office/drawing/2014/main" id="{6F4A8E7C-F179-4E1D-B5EB-7B919E26E8E1}"/>
                    </a:ext>
                  </a:extLst>
                </p:cNvPr>
                <p:cNvGrpSpPr/>
                <p:nvPr userDrawn="1"/>
              </p:nvGrpSpPr>
              <p:grpSpPr>
                <a:xfrm>
                  <a:off x="-2652453" y="431583"/>
                  <a:ext cx="294076" cy="231526"/>
                  <a:chOff x="-3634116" y="700986"/>
                  <a:chExt cx="182598" cy="143759"/>
                </a:xfrm>
              </p:grpSpPr>
              <p:grpSp>
                <p:nvGrpSpPr>
                  <p:cNvPr id="147" name="Groep 146">
                    <a:extLst>
                      <a:ext uri="{FF2B5EF4-FFF2-40B4-BE49-F238E27FC236}">
                        <a16:creationId xmlns:a16="http://schemas.microsoft.com/office/drawing/2014/main" id="{3A401E38-80B8-4869-BB42-06676287F589}"/>
                      </a:ext>
                    </a:extLst>
                  </p:cNvPr>
                  <p:cNvGrpSpPr/>
                  <p:nvPr userDrawn="1"/>
                </p:nvGrpSpPr>
                <p:grpSpPr>
                  <a:xfrm>
                    <a:off x="-3634116" y="700986"/>
                    <a:ext cx="182598" cy="143759"/>
                    <a:chOff x="-3634116" y="700986"/>
                    <a:chExt cx="182598" cy="143759"/>
                  </a:xfrm>
                </p:grpSpPr>
                <p:cxnSp>
                  <p:nvCxnSpPr>
                    <p:cNvPr id="151" name="Rechte verbindingslijn 150">
                      <a:extLst>
                        <a:ext uri="{FF2B5EF4-FFF2-40B4-BE49-F238E27FC236}">
                          <a16:creationId xmlns:a16="http://schemas.microsoft.com/office/drawing/2014/main" id="{670DAF82-AF5C-43C1-A780-C2A782E374E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52" name="Rechte verbindingslijn 151">
                      <a:extLst>
                        <a:ext uri="{FF2B5EF4-FFF2-40B4-BE49-F238E27FC236}">
                          <a16:creationId xmlns:a16="http://schemas.microsoft.com/office/drawing/2014/main" id="{CFFF91DB-7367-4C55-AD16-03C757F0F26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53" name="Rechte verbindingslijn 152">
                      <a:extLst>
                        <a:ext uri="{FF2B5EF4-FFF2-40B4-BE49-F238E27FC236}">
                          <a16:creationId xmlns:a16="http://schemas.microsoft.com/office/drawing/2014/main" id="{51616CC4-39C8-4477-8193-13CEB23D0D9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54" name="Rechte verbindingslijn 153">
                      <a:extLst>
                        <a:ext uri="{FF2B5EF4-FFF2-40B4-BE49-F238E27FC236}">
                          <a16:creationId xmlns:a16="http://schemas.microsoft.com/office/drawing/2014/main" id="{F35CC238-94BA-4D1E-B2CD-B384FACC4B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55" name="Rechte verbindingslijn 154">
                      <a:extLst>
                        <a:ext uri="{FF2B5EF4-FFF2-40B4-BE49-F238E27FC236}">
                          <a16:creationId xmlns:a16="http://schemas.microsoft.com/office/drawing/2014/main" id="{535D6FE1-BC90-4039-8DF5-7DD296D2ED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48" name="Groep 147">
                    <a:extLst>
                      <a:ext uri="{FF2B5EF4-FFF2-40B4-BE49-F238E27FC236}">
                        <a16:creationId xmlns:a16="http://schemas.microsoft.com/office/drawing/2014/main" id="{33B63567-3918-46F0-B8BD-EB1D2B66E52E}"/>
                      </a:ext>
                    </a:extLst>
                  </p:cNvPr>
                  <p:cNvGrpSpPr/>
                  <p:nvPr userDrawn="1"/>
                </p:nvGrpSpPr>
                <p:grpSpPr>
                  <a:xfrm>
                    <a:off x="-3634047" y="735854"/>
                    <a:ext cx="88801" cy="72568"/>
                    <a:chOff x="-2091059" y="1395403"/>
                    <a:chExt cx="157316" cy="128558"/>
                  </a:xfrm>
                </p:grpSpPr>
                <p:sp>
                  <p:nvSpPr>
                    <p:cNvPr id="149" name="Rechthoek 148">
                      <a:extLst>
                        <a:ext uri="{FF2B5EF4-FFF2-40B4-BE49-F238E27FC236}">
                          <a16:creationId xmlns:a16="http://schemas.microsoft.com/office/drawing/2014/main" id="{FED9DE94-24E9-4D44-9332-E1638630EC6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50" name="Pijl: punthaak 149">
                      <a:extLst>
                        <a:ext uri="{FF2B5EF4-FFF2-40B4-BE49-F238E27FC236}">
                          <a16:creationId xmlns:a16="http://schemas.microsoft.com/office/drawing/2014/main" id="{A319216C-C7FE-48D0-AB07-7725D846D179}"/>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grpSp>
            <p:nvGrpSpPr>
              <p:cNvPr id="131" name="Groep 130">
                <a:extLst>
                  <a:ext uri="{FF2B5EF4-FFF2-40B4-BE49-F238E27FC236}">
                    <a16:creationId xmlns:a16="http://schemas.microsoft.com/office/drawing/2014/main" id="{90FBC575-BA1D-48F9-8EF5-66531181EC71}"/>
                  </a:ext>
                </a:extLst>
              </p:cNvPr>
              <p:cNvGrpSpPr/>
              <p:nvPr userDrawn="1"/>
            </p:nvGrpSpPr>
            <p:grpSpPr>
              <a:xfrm>
                <a:off x="-2425037" y="781500"/>
                <a:ext cx="357690" cy="330595"/>
                <a:chOff x="-2721817" y="782525"/>
                <a:chExt cx="432805" cy="400021"/>
              </a:xfrm>
            </p:grpSpPr>
            <p:sp>
              <p:nvSpPr>
                <p:cNvPr id="134" name="Rechthoek 133">
                  <a:extLst>
                    <a:ext uri="{FF2B5EF4-FFF2-40B4-BE49-F238E27FC236}">
                      <a16:creationId xmlns:a16="http://schemas.microsoft.com/office/drawing/2014/main" id="{0CC28A92-8C24-4A93-8C0D-C97E16D6A67F}"/>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35" name="Groep 134">
                  <a:extLst>
                    <a:ext uri="{FF2B5EF4-FFF2-40B4-BE49-F238E27FC236}">
                      <a16:creationId xmlns:a16="http://schemas.microsoft.com/office/drawing/2014/main" id="{63032188-66DD-430D-BFFC-09B29E37EAD8}"/>
                    </a:ext>
                  </a:extLst>
                </p:cNvPr>
                <p:cNvGrpSpPr/>
                <p:nvPr userDrawn="1"/>
              </p:nvGrpSpPr>
              <p:grpSpPr>
                <a:xfrm>
                  <a:off x="-2652453" y="866772"/>
                  <a:ext cx="294076" cy="231526"/>
                  <a:chOff x="-3310843" y="700986"/>
                  <a:chExt cx="182598" cy="143759"/>
                </a:xfrm>
              </p:grpSpPr>
              <p:grpSp>
                <p:nvGrpSpPr>
                  <p:cNvPr id="136" name="Groep 135">
                    <a:extLst>
                      <a:ext uri="{FF2B5EF4-FFF2-40B4-BE49-F238E27FC236}">
                        <a16:creationId xmlns:a16="http://schemas.microsoft.com/office/drawing/2014/main" id="{83A45565-CD8F-49B4-93AC-A382A13C0C0E}"/>
                      </a:ext>
                    </a:extLst>
                  </p:cNvPr>
                  <p:cNvGrpSpPr/>
                  <p:nvPr userDrawn="1"/>
                </p:nvGrpSpPr>
                <p:grpSpPr>
                  <a:xfrm>
                    <a:off x="-3310843" y="700986"/>
                    <a:ext cx="182598" cy="143759"/>
                    <a:chOff x="-3310843" y="700986"/>
                    <a:chExt cx="182598" cy="143759"/>
                  </a:xfrm>
                </p:grpSpPr>
                <p:cxnSp>
                  <p:nvCxnSpPr>
                    <p:cNvPr id="140" name="Rechte verbindingslijn 139">
                      <a:extLst>
                        <a:ext uri="{FF2B5EF4-FFF2-40B4-BE49-F238E27FC236}">
                          <a16:creationId xmlns:a16="http://schemas.microsoft.com/office/drawing/2014/main" id="{673F9607-2813-42AC-8077-45B8162269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41" name="Rechte verbindingslijn 140">
                      <a:extLst>
                        <a:ext uri="{FF2B5EF4-FFF2-40B4-BE49-F238E27FC236}">
                          <a16:creationId xmlns:a16="http://schemas.microsoft.com/office/drawing/2014/main" id="{B3581340-CBA0-4705-8901-EDB6687812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42" name="Rechte verbindingslijn 141">
                      <a:extLst>
                        <a:ext uri="{FF2B5EF4-FFF2-40B4-BE49-F238E27FC236}">
                          <a16:creationId xmlns:a16="http://schemas.microsoft.com/office/drawing/2014/main" id="{496C5DBB-FBCF-4C81-B3BC-40931549692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43" name="Rechte verbindingslijn 142">
                      <a:extLst>
                        <a:ext uri="{FF2B5EF4-FFF2-40B4-BE49-F238E27FC236}">
                          <a16:creationId xmlns:a16="http://schemas.microsoft.com/office/drawing/2014/main" id="{BE1E040A-BCD6-487E-8D6B-8CCEEB441C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44" name="Rechte verbindingslijn 143">
                      <a:extLst>
                        <a:ext uri="{FF2B5EF4-FFF2-40B4-BE49-F238E27FC236}">
                          <a16:creationId xmlns:a16="http://schemas.microsoft.com/office/drawing/2014/main" id="{561A8049-80D9-4273-959E-7B2BB30A8EA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37" name="Groep 136">
                    <a:extLst>
                      <a:ext uri="{FF2B5EF4-FFF2-40B4-BE49-F238E27FC236}">
                        <a16:creationId xmlns:a16="http://schemas.microsoft.com/office/drawing/2014/main" id="{BE8ECC40-8288-4427-BF4F-3843B8AB38AF}"/>
                      </a:ext>
                    </a:extLst>
                  </p:cNvPr>
                  <p:cNvGrpSpPr/>
                  <p:nvPr userDrawn="1"/>
                </p:nvGrpSpPr>
                <p:grpSpPr>
                  <a:xfrm flipH="1">
                    <a:off x="-3310774" y="735854"/>
                    <a:ext cx="88801" cy="72568"/>
                    <a:chOff x="-2091059" y="1395403"/>
                    <a:chExt cx="157316" cy="128558"/>
                  </a:xfrm>
                </p:grpSpPr>
                <p:sp>
                  <p:nvSpPr>
                    <p:cNvPr id="138" name="Rechthoek 137">
                      <a:extLst>
                        <a:ext uri="{FF2B5EF4-FFF2-40B4-BE49-F238E27FC236}">
                          <a16:creationId xmlns:a16="http://schemas.microsoft.com/office/drawing/2014/main" id="{4C3191C2-5CA9-4CCC-A171-AFDEFCCBAB51}"/>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39" name="Pijl: punthaak 138">
                      <a:extLst>
                        <a:ext uri="{FF2B5EF4-FFF2-40B4-BE49-F238E27FC236}">
                          <a16:creationId xmlns:a16="http://schemas.microsoft.com/office/drawing/2014/main" id="{7692F1EF-156A-498C-B4CA-43570FFFE7BF}"/>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sp>
            <p:nvSpPr>
              <p:cNvPr id="132" name="Rechthoek 131">
                <a:extLst>
                  <a:ext uri="{FF2B5EF4-FFF2-40B4-BE49-F238E27FC236}">
                    <a16:creationId xmlns:a16="http://schemas.microsoft.com/office/drawing/2014/main" id="{0FA1AF6C-2339-40A7-8578-ABBF6274FEB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omhoog</a:t>
                </a:r>
              </a:p>
            </p:txBody>
          </p:sp>
          <p:sp>
            <p:nvSpPr>
              <p:cNvPr id="133" name="Rechthoek 132">
                <a:extLst>
                  <a:ext uri="{FF2B5EF4-FFF2-40B4-BE49-F238E27FC236}">
                    <a16:creationId xmlns:a16="http://schemas.microsoft.com/office/drawing/2014/main" id="{6296336B-8CBD-4091-8C9A-A794B087CA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omlaag</a:t>
                </a:r>
              </a:p>
            </p:txBody>
          </p:sp>
        </p:grpSp>
        <p:cxnSp>
          <p:nvCxnSpPr>
            <p:cNvPr id="111" name="Rechte verbindingslijn 110">
              <a:extLst>
                <a:ext uri="{FF2B5EF4-FFF2-40B4-BE49-F238E27FC236}">
                  <a16:creationId xmlns:a16="http://schemas.microsoft.com/office/drawing/2014/main" id="{8F4D6900-DB82-488F-A840-B2B5C767BC86}"/>
                </a:ext>
              </a:extLst>
            </p:cNvPr>
            <p:cNvCxnSpPr>
              <a:cxnSpLocks/>
            </p:cNvCxnSpPr>
            <p:nvPr userDrawn="1"/>
          </p:nvCxnSpPr>
          <p:spPr>
            <a:xfrm>
              <a:off x="-3419346" y="1020931"/>
              <a:ext cx="3176013" cy="0"/>
            </a:xfrm>
            <a:prstGeom prst="line">
              <a:avLst/>
            </a:prstGeom>
            <a:noFill/>
            <a:ln w="3175" cap="flat" cmpd="sng" algn="ctr">
              <a:solidFill>
                <a:srgbClr val="303E48"/>
              </a:solidFill>
              <a:prstDash val="solid"/>
            </a:ln>
            <a:effectLst/>
          </p:spPr>
        </p:cxnSp>
        <p:sp>
          <p:nvSpPr>
            <p:cNvPr id="112" name="Rechthoek 111">
              <a:extLst>
                <a:ext uri="{FF2B5EF4-FFF2-40B4-BE49-F238E27FC236}">
                  <a16:creationId xmlns:a16="http://schemas.microsoft.com/office/drawing/2014/main" id="{FFD1F973-B59A-4706-9FFD-33A704A304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13" name="Ovaal 112">
              <a:extLst>
                <a:ext uri="{FF2B5EF4-FFF2-40B4-BE49-F238E27FC236}">
                  <a16:creationId xmlns:a16="http://schemas.microsoft.com/office/drawing/2014/main" id="{C9E80D98-52CD-47CD-811C-0DE0730CD5D1}"/>
                </a:ext>
              </a:extLst>
            </p:cNvPr>
            <p:cNvSpPr/>
            <p:nvPr userDrawn="1"/>
          </p:nvSpPr>
          <p:spPr>
            <a:xfrm>
              <a:off x="-3425006" y="209106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14" name="Rechthoek 113">
              <a:extLst>
                <a:ext uri="{FF2B5EF4-FFF2-40B4-BE49-F238E27FC236}">
                  <a16:creationId xmlns:a16="http://schemas.microsoft.com/office/drawing/2014/main" id="{614EE503-9231-4337-9FAA-9FB3AA534CA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15" name="Ovaal 114">
              <a:extLst>
                <a:ext uri="{FF2B5EF4-FFF2-40B4-BE49-F238E27FC236}">
                  <a16:creationId xmlns:a16="http://schemas.microsoft.com/office/drawing/2014/main" id="{29699259-BF8B-46C6-A690-D8103C59CA51}"/>
                </a:ext>
              </a:extLst>
            </p:cNvPr>
            <p:cNvSpPr/>
            <p:nvPr userDrawn="1"/>
          </p:nvSpPr>
          <p:spPr>
            <a:xfrm>
              <a:off x="-3425006" y="24652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116" name="Rechthoek 115">
              <a:extLst>
                <a:ext uri="{FF2B5EF4-FFF2-40B4-BE49-F238E27FC236}">
                  <a16:creationId xmlns:a16="http://schemas.microsoft.com/office/drawing/2014/main" id="{44075078-B851-43D8-8575-6A940639505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sp>
          <p:nvSpPr>
            <p:cNvPr id="117" name="Ovaal 116">
              <a:extLst>
                <a:ext uri="{FF2B5EF4-FFF2-40B4-BE49-F238E27FC236}">
                  <a16:creationId xmlns:a16="http://schemas.microsoft.com/office/drawing/2014/main" id="{C4507E80-6D71-40FE-B39A-5BA71BC71D22}"/>
                </a:ext>
              </a:extLst>
            </p:cNvPr>
            <p:cNvSpPr/>
            <p:nvPr userDrawn="1"/>
          </p:nvSpPr>
          <p:spPr>
            <a:xfrm>
              <a:off x="-3425006" y="283788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4</a:t>
              </a:r>
            </a:p>
          </p:txBody>
        </p:sp>
        <p:sp>
          <p:nvSpPr>
            <p:cNvPr id="118" name="Rechthoek 117">
              <a:extLst>
                <a:ext uri="{FF2B5EF4-FFF2-40B4-BE49-F238E27FC236}">
                  <a16:creationId xmlns:a16="http://schemas.microsoft.com/office/drawing/2014/main" id="{A71A843E-1481-4D8C-8078-B9BCF3B245F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Leestekst</a:t>
              </a:r>
            </a:p>
          </p:txBody>
        </p:sp>
        <p:sp>
          <p:nvSpPr>
            <p:cNvPr id="119" name="Ovaal 118">
              <a:extLst>
                <a:ext uri="{FF2B5EF4-FFF2-40B4-BE49-F238E27FC236}">
                  <a16:creationId xmlns:a16="http://schemas.microsoft.com/office/drawing/2014/main" id="{A66CBC57-6CCB-4E5B-9123-49A7338A7108}"/>
                </a:ext>
              </a:extLst>
            </p:cNvPr>
            <p:cNvSpPr/>
            <p:nvPr userDrawn="1"/>
          </p:nvSpPr>
          <p:spPr>
            <a:xfrm>
              <a:off x="-3425006" y="3221492"/>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5</a:t>
              </a:r>
            </a:p>
          </p:txBody>
        </p:sp>
        <p:sp>
          <p:nvSpPr>
            <p:cNvPr id="120" name="Rechthoek 119">
              <a:extLst>
                <a:ext uri="{FF2B5EF4-FFF2-40B4-BE49-F238E27FC236}">
                  <a16:creationId xmlns:a16="http://schemas.microsoft.com/office/drawing/2014/main" id="{B1EAD3FC-C9D9-46EF-A19B-E2FEAD018EB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Header</a:t>
              </a:r>
            </a:p>
          </p:txBody>
        </p:sp>
        <p:sp>
          <p:nvSpPr>
            <p:cNvPr id="121" name="Rechthoek 120">
              <a:extLst>
                <a:ext uri="{FF2B5EF4-FFF2-40B4-BE49-F238E27FC236}">
                  <a16:creationId xmlns:a16="http://schemas.microsoft.com/office/drawing/2014/main" id="{42FAA852-0535-4B31-B07D-912AA33E510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zoals hierboven aangegeven, om een tekst niveau te kiezen. Kies uit:</a:t>
              </a:r>
            </a:p>
          </p:txBody>
        </p:sp>
        <p:sp>
          <p:nvSpPr>
            <p:cNvPr id="92" name="Ovaal 91">
              <a:extLst>
                <a:ext uri="{FF2B5EF4-FFF2-40B4-BE49-F238E27FC236}">
                  <a16:creationId xmlns:a16="http://schemas.microsoft.com/office/drawing/2014/main" id="{AD10CF32-A088-4AE4-9C74-C2C227F53025}"/>
                </a:ext>
              </a:extLst>
            </p:cNvPr>
            <p:cNvSpPr/>
            <p:nvPr userDrawn="1"/>
          </p:nvSpPr>
          <p:spPr>
            <a:xfrm>
              <a:off x="-3425006" y="471108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9</a:t>
              </a:r>
            </a:p>
          </p:txBody>
        </p:sp>
        <p:sp>
          <p:nvSpPr>
            <p:cNvPr id="93" name="Rechthoek 92">
              <a:extLst>
                <a:ext uri="{FF2B5EF4-FFF2-40B4-BE49-F238E27FC236}">
                  <a16:creationId xmlns:a16="http://schemas.microsoft.com/office/drawing/2014/main" id="{3FA68D94-5F15-42A5-9F6A-FB03AA2E637A}"/>
                </a:ext>
              </a:extLst>
            </p:cNvPr>
            <p:cNvSpPr/>
            <p:nvPr userDrawn="1"/>
          </p:nvSpPr>
          <p:spPr>
            <a:xfrm>
              <a:off x="-3059324" y="4711084"/>
              <a:ext cx="2823104"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None/>
                <a:tabLst/>
                <a:defRPr/>
              </a:pPr>
              <a:r>
                <a:rPr lang="nl-NL" sz="1400" kern="1200" noProof="0" dirty="0">
                  <a:solidFill>
                    <a:schemeClr val="tx1"/>
                  </a:solidFill>
                  <a:latin typeface="+mn-lt"/>
                  <a:ea typeface="+mn-ea"/>
                  <a:cs typeface="+mn-cs"/>
                </a:rPr>
                <a:t>Leestekst</a:t>
              </a:r>
            </a:p>
          </p:txBody>
        </p:sp>
      </p:grpSp>
    </p:spTree>
    <p:extLst>
      <p:ext uri="{BB962C8B-B14F-4D97-AF65-F5344CB8AC3E}">
        <p14:creationId xmlns:p14="http://schemas.microsoft.com/office/powerpoint/2010/main" val="203437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63486" y="146467"/>
            <a:ext cx="10068339" cy="1325563"/>
          </a:xfrm>
        </p:spPr>
        <p:txBody>
          <a:bodyPr>
            <a:normAutofit/>
          </a:bodyPr>
          <a:lstStyle>
            <a:lvl1pPr>
              <a:defRPr sz="4700"/>
            </a:lvl1pPr>
          </a:lstStyle>
          <a:p>
            <a:r>
              <a:rPr lang="nl-NL" dirty="0"/>
              <a:t>Klik om de stijl te bewerken</a:t>
            </a:r>
          </a:p>
        </p:txBody>
      </p:sp>
      <p:sp>
        <p:nvSpPr>
          <p:cNvPr id="3" name="Tijdelijke aanduiding voor inhoud 2"/>
          <p:cNvSpPr>
            <a:spLocks noGrp="1"/>
          </p:cNvSpPr>
          <p:nvPr>
            <p:ph idx="1"/>
          </p:nvPr>
        </p:nvSpPr>
        <p:spPr>
          <a:xfrm>
            <a:off x="1063486" y="1487691"/>
            <a:ext cx="10068340" cy="3899318"/>
          </a:xfrm>
        </p:spPr>
        <p:txBody>
          <a:bodyPr/>
          <a:lstStyle>
            <a:lvl1pPr>
              <a:defRPr sz="2600" spc="100" baseline="0"/>
            </a:lvl1pPr>
            <a:lvl2pPr>
              <a:defRPr sz="2200" spc="100" baseline="0"/>
            </a:lvl2pPr>
            <a:lvl3pPr>
              <a:defRPr sz="1800" spc="100" baseline="0"/>
            </a:lvl3pPr>
            <a:lvl4pPr>
              <a:defRPr spc="100" baseline="0"/>
            </a:lvl4pPr>
            <a:lvl5pPr>
              <a:defRPr sz="1600" spc="100" baseline="0"/>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a:xfrm>
            <a:off x="1063485" y="7250872"/>
            <a:ext cx="2882349" cy="365125"/>
          </a:xfrm>
        </p:spPr>
        <p:txBody>
          <a:bodyPr/>
          <a:lstStyle/>
          <a:p>
            <a:fld id="{026D6701-537F-400A-A163-8ACA5A74873C}" type="datetimeFigureOut">
              <a:rPr lang="nl-NL" smtClean="0"/>
              <a:t>20-01-2023</a:t>
            </a:fld>
            <a:endParaRPr lang="nl-NL" dirty="0"/>
          </a:p>
        </p:txBody>
      </p:sp>
      <p:sp>
        <p:nvSpPr>
          <p:cNvPr id="5" name="Tijdelijke aanduiding voor voettekst 4"/>
          <p:cNvSpPr>
            <a:spLocks noGrp="1"/>
          </p:cNvSpPr>
          <p:nvPr>
            <p:ph type="ftr" sz="quarter" idx="11"/>
          </p:nvPr>
        </p:nvSpPr>
        <p:spPr>
          <a:xfrm>
            <a:off x="4038600" y="7260815"/>
            <a:ext cx="4114800" cy="365125"/>
          </a:xfrm>
        </p:spPr>
        <p:txBody>
          <a:bodyPr/>
          <a:lstStyle/>
          <a:p>
            <a:endParaRPr lang="nl-NL" dirty="0"/>
          </a:p>
        </p:txBody>
      </p:sp>
      <p:sp>
        <p:nvSpPr>
          <p:cNvPr id="6" name="Tijdelijke aanduiding voor dianummer 5"/>
          <p:cNvSpPr>
            <a:spLocks noGrp="1"/>
          </p:cNvSpPr>
          <p:nvPr>
            <p:ph type="sldNum" sz="quarter" idx="12"/>
          </p:nvPr>
        </p:nvSpPr>
        <p:spPr>
          <a:xfrm>
            <a:off x="8610600" y="7260811"/>
            <a:ext cx="2743200" cy="365125"/>
          </a:xfrm>
        </p:spPr>
        <p:txBody>
          <a:bodyPr/>
          <a:lstStyle/>
          <a:p>
            <a:fld id="{AC3E6BA7-CAD9-4C71-888E-74A6AB468A6B}" type="slidenum">
              <a:rPr lang="nl-NL" smtClean="0"/>
              <a:t>‹#›</a:t>
            </a:fld>
            <a:endParaRPr lang="nl-NL"/>
          </a:p>
        </p:txBody>
      </p:sp>
    </p:spTree>
    <p:extLst>
      <p:ext uri="{BB962C8B-B14F-4D97-AF65-F5344CB8AC3E}">
        <p14:creationId xmlns:p14="http://schemas.microsoft.com/office/powerpoint/2010/main" val="2420521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ard 2-koloms">
    <p:spTree>
      <p:nvGrpSpPr>
        <p:cNvPr id="1" name=""/>
        <p:cNvGrpSpPr/>
        <p:nvPr/>
      </p:nvGrpSpPr>
      <p:grpSpPr>
        <a:xfrm>
          <a:off x="0" y="0"/>
          <a:ext cx="0" cy="0"/>
          <a:chOff x="0" y="0"/>
          <a:chExt cx="0" cy="0"/>
        </a:xfrm>
      </p:grpSpPr>
      <p:sp>
        <p:nvSpPr>
          <p:cNvPr id="14" name="Tijdelijke aanduiding voor inhoud 13"/>
          <p:cNvSpPr>
            <a:spLocks noGrp="1"/>
          </p:cNvSpPr>
          <p:nvPr>
            <p:ph sz="quarter" idx="13" hasCustomPrompt="1"/>
          </p:nvPr>
        </p:nvSpPr>
        <p:spPr>
          <a:xfrm>
            <a:off x="1022650" y="1994307"/>
            <a:ext cx="4878000" cy="3441600"/>
          </a:xfrm>
        </p:spPr>
        <p:txBody>
          <a:bodyPr/>
          <a:lstStyle/>
          <a:p>
            <a:pPr lvl="0"/>
            <a:r>
              <a:rPr lang="nl-NL" dirty="0" err="1"/>
              <a:t>Bullet</a:t>
            </a:r>
            <a:r>
              <a:rPr lang="nl-NL" dirty="0"/>
              <a:t> </a:t>
            </a:r>
          </a:p>
          <a:p>
            <a:pPr lvl="1"/>
            <a:r>
              <a:rPr lang="nl-NL" dirty="0"/>
              <a:t>Sub </a:t>
            </a:r>
            <a:r>
              <a:rPr lang="nl-NL" dirty="0" err="1"/>
              <a:t>bullet</a:t>
            </a:r>
            <a:endParaRPr lang="nl-NL" dirty="0"/>
          </a:p>
          <a:p>
            <a:pPr lvl="2"/>
            <a:r>
              <a:rPr lang="nl-NL" dirty="0"/>
              <a:t>Vinkje</a:t>
            </a:r>
          </a:p>
          <a:p>
            <a:pPr lvl="3"/>
            <a:r>
              <a:rPr lang="nl-NL" dirty="0"/>
              <a:t>Leestekst</a:t>
            </a:r>
          </a:p>
          <a:p>
            <a:pPr lvl="4"/>
            <a:r>
              <a:rPr lang="nl-NL" dirty="0"/>
              <a:t>Header</a:t>
            </a:r>
          </a:p>
          <a:p>
            <a:pPr lvl="5"/>
            <a:r>
              <a:rPr lang="nl-NL" dirty="0" err="1"/>
              <a:t>Bullet</a:t>
            </a:r>
            <a:r>
              <a:rPr lang="nl-NL" dirty="0"/>
              <a:t> </a:t>
            </a:r>
          </a:p>
          <a:p>
            <a:pPr lvl="6"/>
            <a:r>
              <a:rPr lang="nl-NL" dirty="0"/>
              <a:t>Sub </a:t>
            </a:r>
            <a:r>
              <a:rPr lang="nl-NL" dirty="0" err="1"/>
              <a:t>bullet</a:t>
            </a:r>
            <a:endParaRPr lang="nl-NL" dirty="0"/>
          </a:p>
          <a:p>
            <a:pPr lvl="7"/>
            <a:r>
              <a:rPr lang="nl-NL" dirty="0"/>
              <a:t>Vinkje</a:t>
            </a:r>
          </a:p>
        </p:txBody>
      </p:sp>
      <p:sp>
        <p:nvSpPr>
          <p:cNvPr id="2" name="Titel 1">
            <a:extLst>
              <a:ext uri="{FF2B5EF4-FFF2-40B4-BE49-F238E27FC236}">
                <a16:creationId xmlns:a16="http://schemas.microsoft.com/office/drawing/2014/main" id="{2DFA000D-14B0-4EE9-9F55-52F1DE2DC8A7}"/>
              </a:ext>
            </a:extLst>
          </p:cNvPr>
          <p:cNvSpPr>
            <a:spLocks noGrp="1"/>
          </p:cNvSpPr>
          <p:nvPr>
            <p:ph type="title" hasCustomPrompt="1"/>
          </p:nvPr>
        </p:nvSpPr>
        <p:spPr>
          <a:xfrm>
            <a:off x="1022650" y="437317"/>
            <a:ext cx="10146700" cy="1325563"/>
          </a:xfrm>
        </p:spPr>
        <p:txBody>
          <a:bodyPr/>
          <a:lstStyle>
            <a:lvl1pPr>
              <a:defRPr baseline="0"/>
            </a:lvl1pPr>
          </a:lstStyle>
          <a:p>
            <a:r>
              <a:rPr lang="nl-NL" dirty="0"/>
              <a:t>Plaats hier uw titel</a:t>
            </a:r>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C85FFEB0-FC35-4B4A-8E53-28952642A628}" type="datetime1">
              <a:rPr lang="nl-NL" smtClean="0"/>
              <a:t>20-01-2023</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r>
              <a:rPr lang="nl-NL"/>
              <a:t>© Cito, 2019</a:t>
            </a:r>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a:t>
            </a:fld>
            <a:endParaRPr lang="nl-NL"/>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25" name="ROZE LIJN"/>
          <p:cNvSpPr/>
          <p:nvPr userDrawn="1"/>
        </p:nvSpPr>
        <p:spPr>
          <a:xfrm>
            <a:off x="-9525" y="5711755"/>
            <a:ext cx="12201525" cy="336619"/>
          </a:xfrm>
          <a:custGeom>
            <a:avLst/>
            <a:gdLst>
              <a:gd name="connsiteX0" fmla="*/ 0 w 12201525"/>
              <a:gd name="connsiteY0" fmla="*/ 333381 h 333381"/>
              <a:gd name="connsiteX1" fmla="*/ 5753100 w 12201525"/>
              <a:gd name="connsiteY1" fmla="*/ 6 h 333381"/>
              <a:gd name="connsiteX2" fmla="*/ 12201525 w 12201525"/>
              <a:gd name="connsiteY2" fmla="*/ 323856 h 333381"/>
              <a:gd name="connsiteX0" fmla="*/ 0 w 12201525"/>
              <a:gd name="connsiteY0" fmla="*/ 333381 h 333381"/>
              <a:gd name="connsiteX1" fmla="*/ 6153150 w 12201525"/>
              <a:gd name="connsiteY1" fmla="*/ 6 h 333381"/>
              <a:gd name="connsiteX2" fmla="*/ 12201525 w 12201525"/>
              <a:gd name="connsiteY2" fmla="*/ 323856 h 333381"/>
              <a:gd name="connsiteX0" fmla="*/ 0 w 12201525"/>
              <a:gd name="connsiteY0" fmla="*/ 333634 h 333634"/>
              <a:gd name="connsiteX1" fmla="*/ 6153150 w 12201525"/>
              <a:gd name="connsiteY1" fmla="*/ 259 h 333634"/>
              <a:gd name="connsiteX2" fmla="*/ 12201525 w 12201525"/>
              <a:gd name="connsiteY2" fmla="*/ 324109 h 333634"/>
              <a:gd name="connsiteX0" fmla="*/ 0 w 12201525"/>
              <a:gd name="connsiteY0" fmla="*/ 333648 h 333648"/>
              <a:gd name="connsiteX1" fmla="*/ 6153150 w 12201525"/>
              <a:gd name="connsiteY1" fmla="*/ 273 h 333648"/>
              <a:gd name="connsiteX2" fmla="*/ 12201525 w 12201525"/>
              <a:gd name="connsiteY2" fmla="*/ 324123 h 333648"/>
              <a:gd name="connsiteX0" fmla="*/ 0 w 12201525"/>
              <a:gd name="connsiteY0" fmla="*/ 333648 h 333648"/>
              <a:gd name="connsiteX1" fmla="*/ 6153150 w 12201525"/>
              <a:gd name="connsiteY1" fmla="*/ 273 h 333648"/>
              <a:gd name="connsiteX2" fmla="*/ 12201525 w 12201525"/>
              <a:gd name="connsiteY2" fmla="*/ 324123 h 333648"/>
              <a:gd name="connsiteX0" fmla="*/ 0 w 12201525"/>
              <a:gd name="connsiteY0" fmla="*/ 333386 h 333386"/>
              <a:gd name="connsiteX1" fmla="*/ 6153150 w 12201525"/>
              <a:gd name="connsiteY1" fmla="*/ 11 h 333386"/>
              <a:gd name="connsiteX2" fmla="*/ 12201525 w 12201525"/>
              <a:gd name="connsiteY2" fmla="*/ 323861 h 333386"/>
              <a:gd name="connsiteX0" fmla="*/ 0 w 12201525"/>
              <a:gd name="connsiteY0" fmla="*/ 333386 h 333386"/>
              <a:gd name="connsiteX1" fmla="*/ 5772150 w 12201525"/>
              <a:gd name="connsiteY1" fmla="*/ 11 h 333386"/>
              <a:gd name="connsiteX2" fmla="*/ 12201525 w 12201525"/>
              <a:gd name="connsiteY2" fmla="*/ 323861 h 333386"/>
              <a:gd name="connsiteX0" fmla="*/ 0 w 12201525"/>
              <a:gd name="connsiteY0" fmla="*/ 340075 h 340075"/>
              <a:gd name="connsiteX1" fmla="*/ 5772150 w 12201525"/>
              <a:gd name="connsiteY1" fmla="*/ 6700 h 340075"/>
              <a:gd name="connsiteX2" fmla="*/ 12201525 w 12201525"/>
              <a:gd name="connsiteY2" fmla="*/ 330550 h 340075"/>
              <a:gd name="connsiteX0" fmla="*/ 0 w 12201525"/>
              <a:gd name="connsiteY0" fmla="*/ 333649 h 333649"/>
              <a:gd name="connsiteX1" fmla="*/ 5772150 w 12201525"/>
              <a:gd name="connsiteY1" fmla="*/ 274 h 333649"/>
              <a:gd name="connsiteX2" fmla="*/ 12201525 w 12201525"/>
              <a:gd name="connsiteY2" fmla="*/ 324124 h 333649"/>
              <a:gd name="connsiteX0" fmla="*/ 0 w 12201525"/>
              <a:gd name="connsiteY0" fmla="*/ 333649 h 333649"/>
              <a:gd name="connsiteX1" fmla="*/ 5905500 w 12201525"/>
              <a:gd name="connsiteY1" fmla="*/ 274 h 333649"/>
              <a:gd name="connsiteX2" fmla="*/ 12201525 w 12201525"/>
              <a:gd name="connsiteY2" fmla="*/ 324124 h 333649"/>
              <a:gd name="connsiteX0" fmla="*/ 0 w 12201525"/>
              <a:gd name="connsiteY0" fmla="*/ 333649 h 333649"/>
              <a:gd name="connsiteX1" fmla="*/ 5905500 w 12201525"/>
              <a:gd name="connsiteY1" fmla="*/ 274 h 333649"/>
              <a:gd name="connsiteX2" fmla="*/ 12201525 w 12201525"/>
              <a:gd name="connsiteY2" fmla="*/ 324124 h 333649"/>
              <a:gd name="connsiteX0" fmla="*/ 0 w 12201525"/>
              <a:gd name="connsiteY0" fmla="*/ 336619 h 336619"/>
              <a:gd name="connsiteX1" fmla="*/ 5905500 w 12201525"/>
              <a:gd name="connsiteY1" fmla="*/ 3244 h 336619"/>
              <a:gd name="connsiteX2" fmla="*/ 12201525 w 12201525"/>
              <a:gd name="connsiteY2" fmla="*/ 327094 h 336619"/>
            </a:gdLst>
            <a:ahLst/>
            <a:cxnLst>
              <a:cxn ang="0">
                <a:pos x="connsiteX0" y="connsiteY0"/>
              </a:cxn>
              <a:cxn ang="0">
                <a:pos x="connsiteX1" y="connsiteY1"/>
              </a:cxn>
              <a:cxn ang="0">
                <a:pos x="connsiteX2" y="connsiteY2"/>
              </a:cxn>
            </a:cxnLst>
            <a:rect l="l" t="t" r="r" b="b"/>
            <a:pathLst>
              <a:path w="12201525" h="336619">
                <a:moveTo>
                  <a:pt x="0" y="336619"/>
                </a:moveTo>
                <a:cubicBezTo>
                  <a:pt x="1745456" y="161200"/>
                  <a:pt x="3300413" y="33406"/>
                  <a:pt x="5905500" y="3244"/>
                </a:cubicBezTo>
                <a:cubicBezTo>
                  <a:pt x="8510587" y="-26918"/>
                  <a:pt x="10906125" y="158819"/>
                  <a:pt x="12201525" y="327094"/>
                </a:cubicBez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inhoud 13"/>
          <p:cNvSpPr>
            <a:spLocks noGrp="1"/>
          </p:cNvSpPr>
          <p:nvPr>
            <p:ph sz="quarter" idx="14" hasCustomPrompt="1"/>
          </p:nvPr>
        </p:nvSpPr>
        <p:spPr>
          <a:xfrm>
            <a:off x="6291350" y="1994307"/>
            <a:ext cx="4878000" cy="3441600"/>
          </a:xfrm>
        </p:spPr>
        <p:txBody>
          <a:bodyPr/>
          <a:lstStyle/>
          <a:p>
            <a:pPr lvl="0"/>
            <a:r>
              <a:rPr lang="nl-NL" dirty="0" err="1"/>
              <a:t>Bullet</a:t>
            </a:r>
            <a:r>
              <a:rPr lang="nl-NL" dirty="0"/>
              <a:t> </a:t>
            </a:r>
          </a:p>
          <a:p>
            <a:pPr lvl="1"/>
            <a:r>
              <a:rPr lang="nl-NL" dirty="0"/>
              <a:t>Sub </a:t>
            </a:r>
            <a:r>
              <a:rPr lang="nl-NL" dirty="0" err="1"/>
              <a:t>bullet</a:t>
            </a:r>
            <a:endParaRPr lang="nl-NL" dirty="0"/>
          </a:p>
          <a:p>
            <a:pPr lvl="2"/>
            <a:r>
              <a:rPr lang="nl-NL" dirty="0"/>
              <a:t>Vinkje</a:t>
            </a:r>
          </a:p>
          <a:p>
            <a:pPr lvl="3"/>
            <a:r>
              <a:rPr lang="nl-NL" dirty="0"/>
              <a:t>Leestekst</a:t>
            </a:r>
          </a:p>
          <a:p>
            <a:pPr lvl="4"/>
            <a:r>
              <a:rPr lang="nl-NL" dirty="0"/>
              <a:t>Header</a:t>
            </a:r>
          </a:p>
          <a:p>
            <a:pPr lvl="5"/>
            <a:r>
              <a:rPr lang="nl-NL" dirty="0" err="1"/>
              <a:t>Bullet</a:t>
            </a:r>
            <a:r>
              <a:rPr lang="nl-NL" dirty="0"/>
              <a:t> </a:t>
            </a:r>
          </a:p>
          <a:p>
            <a:pPr lvl="6"/>
            <a:r>
              <a:rPr lang="nl-NL" dirty="0"/>
              <a:t>Sub </a:t>
            </a:r>
            <a:r>
              <a:rPr lang="nl-NL" dirty="0" err="1"/>
              <a:t>bullet</a:t>
            </a:r>
            <a:endParaRPr lang="nl-NL" dirty="0"/>
          </a:p>
          <a:p>
            <a:pPr lvl="7"/>
            <a:r>
              <a:rPr lang="nl-NL" dirty="0"/>
              <a:t>Vinkje</a:t>
            </a:r>
          </a:p>
        </p:txBody>
      </p:sp>
      <p:grpSp>
        <p:nvGrpSpPr>
          <p:cNvPr id="139" name="Instructie">
            <a:extLst>
              <a:ext uri="{FF2B5EF4-FFF2-40B4-BE49-F238E27FC236}">
                <a16:creationId xmlns:a16="http://schemas.microsoft.com/office/drawing/2014/main" id="{6549BE22-F415-45A8-A850-AED67FDA381D}"/>
              </a:ext>
            </a:extLst>
          </p:cNvPr>
          <p:cNvGrpSpPr/>
          <p:nvPr userDrawn="1"/>
        </p:nvGrpSpPr>
        <p:grpSpPr>
          <a:xfrm>
            <a:off x="12391601" y="0"/>
            <a:ext cx="3183678" cy="5340257"/>
            <a:chOff x="12391601" y="0"/>
            <a:chExt cx="3183678" cy="5340257"/>
          </a:xfrm>
        </p:grpSpPr>
        <p:grpSp>
          <p:nvGrpSpPr>
            <p:cNvPr id="140" name="Meer informatie">
              <a:extLst>
                <a:ext uri="{FF2B5EF4-FFF2-40B4-BE49-F238E27FC236}">
                  <a16:creationId xmlns:a16="http://schemas.microsoft.com/office/drawing/2014/main" id="{30D93D95-58A9-4713-8677-759732E8BFB1}"/>
                </a:ext>
              </a:extLst>
            </p:cNvPr>
            <p:cNvGrpSpPr/>
            <p:nvPr userDrawn="1"/>
          </p:nvGrpSpPr>
          <p:grpSpPr>
            <a:xfrm>
              <a:off x="12396764" y="4556984"/>
              <a:ext cx="3178515" cy="783273"/>
              <a:chOff x="-3741486" y="3386444"/>
              <a:chExt cx="3178515" cy="783273"/>
            </a:xfrm>
          </p:grpSpPr>
          <p:sp>
            <p:nvSpPr>
              <p:cNvPr id="180" name="Freeform 101">
                <a:extLst>
                  <a:ext uri="{FF2B5EF4-FFF2-40B4-BE49-F238E27FC236}">
                    <a16:creationId xmlns:a16="http://schemas.microsoft.com/office/drawing/2014/main" id="{A464CC0E-D8AA-49E7-A3C5-7BCD6DE66FD6}"/>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181" name="Rechthoek 180">
                <a:extLst>
                  <a:ext uri="{FF2B5EF4-FFF2-40B4-BE49-F238E27FC236}">
                    <a16:creationId xmlns:a16="http://schemas.microsoft.com/office/drawing/2014/main" id="{52B749BB-28F2-428D-9D57-CB38A9051810}"/>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182" name="Rechte verbindingslijn 181">
                <a:extLst>
                  <a:ext uri="{FF2B5EF4-FFF2-40B4-BE49-F238E27FC236}">
                    <a16:creationId xmlns:a16="http://schemas.microsoft.com/office/drawing/2014/main" id="{F679F6C6-54E1-4C7A-91B7-2735E347038E}"/>
                  </a:ext>
                </a:extLst>
              </p:cNvPr>
              <p:cNvCxnSpPr>
                <a:cxnSpLocks/>
              </p:cNvCxnSpPr>
              <p:nvPr userDrawn="1"/>
            </p:nvCxnSpPr>
            <p:spPr>
              <a:xfrm>
                <a:off x="-3740987" y="4169717"/>
                <a:ext cx="3178016" cy="0"/>
              </a:xfrm>
              <a:prstGeom prst="line">
                <a:avLst/>
              </a:prstGeom>
              <a:noFill/>
              <a:ln w="3175" cap="flat" cmpd="sng" algn="ctr">
                <a:solidFill>
                  <a:srgbClr val="303E48"/>
                </a:solidFill>
                <a:prstDash val="solid"/>
              </a:ln>
              <a:effectLst/>
            </p:spPr>
          </p:cxnSp>
        </p:grpSp>
        <p:sp>
          <p:nvSpPr>
            <p:cNvPr id="141" name="Rechthoek 140">
              <a:extLst>
                <a:ext uri="{FF2B5EF4-FFF2-40B4-BE49-F238E27FC236}">
                  <a16:creationId xmlns:a16="http://schemas.microsoft.com/office/drawing/2014/main" id="{FDE34506-31C3-49D8-B7EA-F79CAA30363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Afbeelding invoegen/veranderen</a:t>
              </a:r>
            </a:p>
          </p:txBody>
        </p:sp>
        <p:sp>
          <p:nvSpPr>
            <p:cNvPr id="142" name="Ovaal 141">
              <a:extLst>
                <a:ext uri="{FF2B5EF4-FFF2-40B4-BE49-F238E27FC236}">
                  <a16:creationId xmlns:a16="http://schemas.microsoft.com/office/drawing/2014/main" id="{7F818ADF-174B-4088-A410-D53BCD3B94B8}"/>
                </a:ext>
              </a:extLst>
            </p:cNvPr>
            <p:cNvSpPr/>
            <p:nvPr userDrawn="1"/>
          </p:nvSpPr>
          <p:spPr>
            <a:xfrm>
              <a:off x="12391601" y="36649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1</a:t>
              </a:r>
            </a:p>
          </p:txBody>
        </p:sp>
        <p:cxnSp>
          <p:nvCxnSpPr>
            <p:cNvPr id="143" name="Rechte verbindingslijn 142">
              <a:extLst>
                <a:ext uri="{FF2B5EF4-FFF2-40B4-BE49-F238E27FC236}">
                  <a16:creationId xmlns:a16="http://schemas.microsoft.com/office/drawing/2014/main" id="{D239A23B-7033-4D76-92A7-1269221552FC}"/>
                </a:ext>
              </a:extLst>
            </p:cNvPr>
            <p:cNvCxnSpPr>
              <a:cxnSpLocks/>
            </p:cNvCxnSpPr>
            <p:nvPr userDrawn="1"/>
          </p:nvCxnSpPr>
          <p:spPr>
            <a:xfrm>
              <a:off x="12397261" y="241635"/>
              <a:ext cx="3178017" cy="0"/>
            </a:xfrm>
            <a:prstGeom prst="line">
              <a:avLst/>
            </a:prstGeom>
            <a:noFill/>
            <a:ln w="3175" cap="flat" cmpd="sng" algn="ctr">
              <a:solidFill>
                <a:srgbClr val="303E48"/>
              </a:solidFill>
              <a:prstDash val="solid"/>
            </a:ln>
            <a:effectLst/>
          </p:spPr>
        </p:cxnSp>
        <p:cxnSp>
          <p:nvCxnSpPr>
            <p:cNvPr id="144" name="Rechte verbindingslijn 143">
              <a:extLst>
                <a:ext uri="{FF2B5EF4-FFF2-40B4-BE49-F238E27FC236}">
                  <a16:creationId xmlns:a16="http://schemas.microsoft.com/office/drawing/2014/main" id="{198DC577-F131-44CF-8746-C926C0AA579D}"/>
                </a:ext>
              </a:extLst>
            </p:cNvPr>
            <p:cNvCxnSpPr>
              <a:cxnSpLocks/>
            </p:cNvCxnSpPr>
            <p:nvPr userDrawn="1"/>
          </p:nvCxnSpPr>
          <p:spPr>
            <a:xfrm>
              <a:off x="12397261" y="1577933"/>
              <a:ext cx="3178017" cy="0"/>
            </a:xfrm>
            <a:prstGeom prst="line">
              <a:avLst/>
            </a:prstGeom>
            <a:noFill/>
            <a:ln w="3175" cap="flat" cmpd="sng" algn="ctr">
              <a:solidFill>
                <a:srgbClr val="303E48"/>
              </a:solidFill>
              <a:prstDash val="solid"/>
            </a:ln>
            <a:effectLst/>
          </p:spPr>
        </p:cxnSp>
        <p:sp>
          <p:nvSpPr>
            <p:cNvPr id="145" name="Rechthoek 144">
              <a:extLst>
                <a:ext uri="{FF2B5EF4-FFF2-40B4-BE49-F238E27FC236}">
                  <a16:creationId xmlns:a16="http://schemas.microsoft.com/office/drawing/2014/main" id="{0BD3238B-2B6E-405F-AD68-86FC76493FBC}"/>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Open Sans"/>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cxnSp>
          <p:nvCxnSpPr>
            <p:cNvPr id="146" name="Rechte verbindingslijn 145">
              <a:extLst>
                <a:ext uri="{FF2B5EF4-FFF2-40B4-BE49-F238E27FC236}">
                  <a16:creationId xmlns:a16="http://schemas.microsoft.com/office/drawing/2014/main" id="{9487F7D8-996A-48BC-9AD7-4DAA4F1AB217}"/>
                </a:ext>
              </a:extLst>
            </p:cNvPr>
            <p:cNvCxnSpPr>
              <a:cxnSpLocks/>
            </p:cNvCxnSpPr>
            <p:nvPr userDrawn="1"/>
          </p:nvCxnSpPr>
          <p:spPr>
            <a:xfrm>
              <a:off x="12397261" y="4439101"/>
              <a:ext cx="3178017" cy="0"/>
            </a:xfrm>
            <a:prstGeom prst="line">
              <a:avLst/>
            </a:prstGeom>
            <a:noFill/>
            <a:ln w="3175" cap="flat" cmpd="sng" algn="ctr">
              <a:solidFill>
                <a:srgbClr val="303E48"/>
              </a:solidFill>
              <a:prstDash val="solid"/>
            </a:ln>
            <a:effectLst/>
          </p:spPr>
        </p:cxnSp>
        <p:sp>
          <p:nvSpPr>
            <p:cNvPr id="147" name="Ovaal 146">
              <a:extLst>
                <a:ext uri="{FF2B5EF4-FFF2-40B4-BE49-F238E27FC236}">
                  <a16:creationId xmlns:a16="http://schemas.microsoft.com/office/drawing/2014/main" id="{A7226905-1471-4437-B3FA-1F112099E9B4}"/>
                </a:ext>
              </a:extLst>
            </p:cNvPr>
            <p:cNvSpPr/>
            <p:nvPr userDrawn="1"/>
          </p:nvSpPr>
          <p:spPr>
            <a:xfrm>
              <a:off x="12391601" y="1706398"/>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48" name="Rechthoek 147">
              <a:extLst>
                <a:ext uri="{FF2B5EF4-FFF2-40B4-BE49-F238E27FC236}">
                  <a16:creationId xmlns:a16="http://schemas.microsoft.com/office/drawing/2014/main" id="{E9B499A8-A34F-40E0-84AC-B99E1CBB29C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Open Sans"/>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Open Sans"/>
                <a:cs typeface="Segoe UI Light" panose="020B0502040204020203" pitchFamily="34" charset="0"/>
              </a:endParaRPr>
            </a:p>
          </p:txBody>
        </p:sp>
        <p:grpSp>
          <p:nvGrpSpPr>
            <p:cNvPr id="149" name="Groep 148">
              <a:extLst>
                <a:ext uri="{FF2B5EF4-FFF2-40B4-BE49-F238E27FC236}">
                  <a16:creationId xmlns:a16="http://schemas.microsoft.com/office/drawing/2014/main" id="{379A081A-7FE4-4120-8552-0BACE2A4E8BB}"/>
                </a:ext>
              </a:extLst>
            </p:cNvPr>
            <p:cNvGrpSpPr/>
            <p:nvPr userDrawn="1"/>
          </p:nvGrpSpPr>
          <p:grpSpPr>
            <a:xfrm>
              <a:off x="12757282" y="2184550"/>
              <a:ext cx="825500" cy="209550"/>
              <a:chOff x="13504624" y="2482850"/>
              <a:chExt cx="825500" cy="209550"/>
            </a:xfrm>
          </p:grpSpPr>
          <p:sp>
            <p:nvSpPr>
              <p:cNvPr id="177" name="Rechthoek 176">
                <a:extLst>
                  <a:ext uri="{FF2B5EF4-FFF2-40B4-BE49-F238E27FC236}">
                    <a16:creationId xmlns:a16="http://schemas.microsoft.com/office/drawing/2014/main" id="{D788E49A-6B53-44A5-861C-EF11D8159F36}"/>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78" name="Rechte verbindingslijn 177">
                <a:extLst>
                  <a:ext uri="{FF2B5EF4-FFF2-40B4-BE49-F238E27FC236}">
                    <a16:creationId xmlns:a16="http://schemas.microsoft.com/office/drawing/2014/main" id="{C380595B-7FB0-4C22-8FA3-38BE98D5550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9" name="Gelijkbenige driehoek 178">
                <a:extLst>
                  <a:ext uri="{FF2B5EF4-FFF2-40B4-BE49-F238E27FC236}">
                    <a16:creationId xmlns:a16="http://schemas.microsoft.com/office/drawing/2014/main" id="{329FBEED-8F38-4F3F-9399-E18D358132EA}"/>
                  </a:ext>
                </a:extLst>
              </p:cNvPr>
              <p:cNvSpPr/>
              <p:nvPr userDrawn="1"/>
            </p:nvSpPr>
            <p:spPr>
              <a:xfrm rot="10800000">
                <a:off x="14196089" y="2566904"/>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nvGrpSpPr>
            <p:cNvPr id="150" name="Groep 149">
              <a:extLst>
                <a:ext uri="{FF2B5EF4-FFF2-40B4-BE49-F238E27FC236}">
                  <a16:creationId xmlns:a16="http://schemas.microsoft.com/office/drawing/2014/main" id="{7228FDA8-CA61-4BC5-97E1-271FDF2870A4}"/>
                </a:ext>
              </a:extLst>
            </p:cNvPr>
            <p:cNvGrpSpPr/>
            <p:nvPr userDrawn="1"/>
          </p:nvGrpSpPr>
          <p:grpSpPr>
            <a:xfrm>
              <a:off x="12757282" y="1141626"/>
              <a:ext cx="294789" cy="318834"/>
              <a:chOff x="14466489" y="1001522"/>
              <a:chExt cx="290627" cy="314333"/>
            </a:xfrm>
          </p:grpSpPr>
          <p:sp>
            <p:nvSpPr>
              <p:cNvPr id="171" name="Rechthoek 170">
                <a:extLst>
                  <a:ext uri="{FF2B5EF4-FFF2-40B4-BE49-F238E27FC236}">
                    <a16:creationId xmlns:a16="http://schemas.microsoft.com/office/drawing/2014/main" id="{5DF68DEA-12D1-4974-819A-55A44539F70D}"/>
                  </a:ext>
                </a:extLst>
              </p:cNvPr>
              <p:cNvSpPr/>
              <p:nvPr userDrawn="1"/>
            </p:nvSpPr>
            <p:spPr>
              <a:xfrm>
                <a:off x="14466489" y="1001522"/>
                <a:ext cx="257935" cy="254168"/>
              </a:xfrm>
              <a:prstGeom prst="rect">
                <a:avLst/>
              </a:prstGeom>
              <a:solidFill>
                <a:sysClr val="window" lastClr="FFFFFF"/>
              </a:solidFill>
              <a:ln w="12700" cap="flat" cmpd="sng" algn="ctr">
                <a:solidFill>
                  <a:srgbClr val="C0C0C0"/>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 name="Ovaal 171">
                <a:extLst>
                  <a:ext uri="{FF2B5EF4-FFF2-40B4-BE49-F238E27FC236}">
                    <a16:creationId xmlns:a16="http://schemas.microsoft.com/office/drawing/2014/main" id="{9AD5CADA-CC56-43B7-8829-D066CB00E950}"/>
                  </a:ext>
                </a:extLst>
              </p:cNvPr>
              <p:cNvSpPr/>
              <p:nvPr userDrawn="1"/>
            </p:nvSpPr>
            <p:spPr>
              <a:xfrm>
                <a:off x="14623626" y="1033630"/>
                <a:ext cx="71169" cy="71169"/>
              </a:xfrm>
              <a:prstGeom prst="ellipse">
                <a:avLst/>
              </a:prstGeom>
              <a:solidFill>
                <a:srgbClr val="F1D8A5"/>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73" name="Vrije vorm: vorm 172">
                <a:extLst>
                  <a:ext uri="{FF2B5EF4-FFF2-40B4-BE49-F238E27FC236}">
                    <a16:creationId xmlns:a16="http://schemas.microsoft.com/office/drawing/2014/main" id="{9142AE49-6FDA-4274-A9EE-0374C6F9C4A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74" name="Rechthoek: afgeronde hoeken 173">
                <a:extLst>
                  <a:ext uri="{FF2B5EF4-FFF2-40B4-BE49-F238E27FC236}">
                    <a16:creationId xmlns:a16="http://schemas.microsoft.com/office/drawing/2014/main" id="{074C8F26-D173-4211-B7C2-0A0C5F93D67B}"/>
                  </a:ext>
                </a:extLst>
              </p:cNvPr>
              <p:cNvSpPr/>
              <p:nvPr userDrawn="1"/>
            </p:nvSpPr>
            <p:spPr>
              <a:xfrm>
                <a:off x="14601150" y="1145314"/>
                <a:ext cx="155966" cy="116816"/>
              </a:xfrm>
              <a:prstGeom prst="roundRect">
                <a:avLst/>
              </a:prstGeom>
              <a:solidFill>
                <a:sysClr val="window" lastClr="FFFFFF"/>
              </a:solidFill>
              <a:ln w="19050" cap="flat" cmpd="sng" algn="ctr">
                <a:solidFill>
                  <a:srgbClr val="8AADD0"/>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75" name="Rechte verbindingslijn 174">
                <a:extLst>
                  <a:ext uri="{FF2B5EF4-FFF2-40B4-BE49-F238E27FC236}">
                    <a16:creationId xmlns:a16="http://schemas.microsoft.com/office/drawing/2014/main" id="{91B81BD8-FD07-4810-B866-6811FA5D6982}"/>
                  </a:ext>
                </a:extLst>
              </p:cNvPr>
              <p:cNvCxnSpPr>
                <a:cxnSpLocks/>
              </p:cNvCxnSpPr>
              <p:nvPr userDrawn="1"/>
            </p:nvCxnSpPr>
            <p:spPr>
              <a:xfrm>
                <a:off x="14637490" y="1308665"/>
                <a:ext cx="83286" cy="0"/>
              </a:xfrm>
              <a:prstGeom prst="line">
                <a:avLst/>
              </a:prstGeom>
              <a:solidFill>
                <a:sysClr val="window" lastClr="FFFFFF"/>
              </a:solidFill>
              <a:ln w="19050" cap="flat" cmpd="sng" algn="ctr">
                <a:solidFill>
                  <a:srgbClr val="8AADD0"/>
                </a:solidFill>
                <a:prstDash val="solid"/>
              </a:ln>
              <a:effectLst/>
            </p:spPr>
          </p:cxnSp>
          <p:cxnSp>
            <p:nvCxnSpPr>
              <p:cNvPr id="176" name="Rechte verbindingslijn 175">
                <a:extLst>
                  <a:ext uri="{FF2B5EF4-FFF2-40B4-BE49-F238E27FC236}">
                    <a16:creationId xmlns:a16="http://schemas.microsoft.com/office/drawing/2014/main" id="{8B44057C-B584-4FBF-B078-24A1C83F15C0}"/>
                  </a:ext>
                </a:extLst>
              </p:cNvPr>
              <p:cNvCxnSpPr>
                <a:cxnSpLocks/>
                <a:stCxn id="174" idx="2"/>
              </p:cNvCxnSpPr>
              <p:nvPr userDrawn="1"/>
            </p:nvCxnSpPr>
            <p:spPr>
              <a:xfrm flipH="1">
                <a:off x="14678717" y="1262130"/>
                <a:ext cx="416" cy="43573"/>
              </a:xfrm>
              <a:prstGeom prst="line">
                <a:avLst/>
              </a:prstGeom>
              <a:solidFill>
                <a:sysClr val="window" lastClr="FFFFFF"/>
              </a:solidFill>
              <a:ln w="19050" cap="flat" cmpd="sng" algn="ctr">
                <a:solidFill>
                  <a:srgbClr val="8AADD0"/>
                </a:solidFill>
                <a:prstDash val="solid"/>
              </a:ln>
              <a:effectLst/>
            </p:spPr>
          </p:cxnSp>
        </p:grpSp>
        <p:sp>
          <p:nvSpPr>
            <p:cNvPr id="151" name="Ovaal 150">
              <a:extLst>
                <a:ext uri="{FF2B5EF4-FFF2-40B4-BE49-F238E27FC236}">
                  <a16:creationId xmlns:a16="http://schemas.microsoft.com/office/drawing/2014/main" id="{2B0EDC1A-7292-4F68-ACD1-725200813B77}"/>
                </a:ext>
              </a:extLst>
            </p:cNvPr>
            <p:cNvSpPr/>
            <p:nvPr userDrawn="1"/>
          </p:nvSpPr>
          <p:spPr>
            <a:xfrm>
              <a:off x="12391601" y="261795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152" name="Rechthoek 151">
              <a:extLst>
                <a:ext uri="{FF2B5EF4-FFF2-40B4-BE49-F238E27FC236}">
                  <a16:creationId xmlns:a16="http://schemas.microsoft.com/office/drawing/2014/main" id="{21427A56-3323-460A-9CED-EF3E7FAB67B7}"/>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Om de afbeelding te schalen of bij te snijden, ga naar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‘Hulpmiddelen voor afbeeldingen - Opmaak’</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en klik op de knop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‘Bijsnijden’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cxnSp>
          <p:nvCxnSpPr>
            <p:cNvPr id="153" name="Rechte verbindingslijn 152">
              <a:extLst>
                <a:ext uri="{FF2B5EF4-FFF2-40B4-BE49-F238E27FC236}">
                  <a16:creationId xmlns:a16="http://schemas.microsoft.com/office/drawing/2014/main" id="{FB3AA082-3237-4323-A4A2-461D8BBFEDBD}"/>
                </a:ext>
              </a:extLst>
            </p:cNvPr>
            <p:cNvCxnSpPr>
              <a:cxnSpLocks/>
            </p:cNvCxnSpPr>
            <p:nvPr userDrawn="1"/>
          </p:nvCxnSpPr>
          <p:spPr>
            <a:xfrm>
              <a:off x="12397261" y="2499789"/>
              <a:ext cx="3178017" cy="0"/>
            </a:xfrm>
            <a:prstGeom prst="line">
              <a:avLst/>
            </a:prstGeom>
            <a:noFill/>
            <a:ln w="3175" cap="flat" cmpd="sng" algn="ctr">
              <a:solidFill>
                <a:srgbClr val="303E48"/>
              </a:solidFill>
              <a:prstDash val="solid"/>
            </a:ln>
            <a:effectLst/>
          </p:spPr>
        </p:cxnSp>
        <p:grpSp>
          <p:nvGrpSpPr>
            <p:cNvPr id="154" name="Groep 153">
              <a:extLst>
                <a:ext uri="{FF2B5EF4-FFF2-40B4-BE49-F238E27FC236}">
                  <a16:creationId xmlns:a16="http://schemas.microsoft.com/office/drawing/2014/main" id="{7C66CBB7-CB9D-4F87-8B0D-AEBA21CD1ACB}"/>
                </a:ext>
              </a:extLst>
            </p:cNvPr>
            <p:cNvGrpSpPr/>
            <p:nvPr userDrawn="1"/>
          </p:nvGrpSpPr>
          <p:grpSpPr>
            <a:xfrm>
              <a:off x="12696514" y="3701158"/>
              <a:ext cx="514284" cy="612918"/>
              <a:chOff x="12682980" y="3403241"/>
              <a:chExt cx="622284" cy="741632"/>
            </a:xfrm>
          </p:grpSpPr>
          <p:grpSp>
            <p:nvGrpSpPr>
              <p:cNvPr id="155" name="Groep 154">
                <a:extLst>
                  <a:ext uri="{FF2B5EF4-FFF2-40B4-BE49-F238E27FC236}">
                    <a16:creationId xmlns:a16="http://schemas.microsoft.com/office/drawing/2014/main" id="{FACB1F8B-54E0-4D43-8AA5-05471E648A06}"/>
                  </a:ext>
                </a:extLst>
              </p:cNvPr>
              <p:cNvGrpSpPr/>
              <p:nvPr userDrawn="1"/>
            </p:nvGrpSpPr>
            <p:grpSpPr>
              <a:xfrm>
                <a:off x="12771568" y="3403241"/>
                <a:ext cx="467138" cy="448489"/>
                <a:chOff x="12782195" y="3403241"/>
                <a:chExt cx="467138" cy="448489"/>
              </a:xfrm>
            </p:grpSpPr>
            <p:grpSp>
              <p:nvGrpSpPr>
                <p:cNvPr id="158" name="Groep 157">
                  <a:extLst>
                    <a:ext uri="{FF2B5EF4-FFF2-40B4-BE49-F238E27FC236}">
                      <a16:creationId xmlns:a16="http://schemas.microsoft.com/office/drawing/2014/main" id="{C68468F2-FCF6-40D4-8A90-8BD22C615568}"/>
                    </a:ext>
                  </a:extLst>
                </p:cNvPr>
                <p:cNvGrpSpPr/>
                <p:nvPr userDrawn="1"/>
              </p:nvGrpSpPr>
              <p:grpSpPr>
                <a:xfrm>
                  <a:off x="12782195" y="3403241"/>
                  <a:ext cx="412967" cy="393907"/>
                  <a:chOff x="13554906" y="3320109"/>
                  <a:chExt cx="443906" cy="423419"/>
                </a:xfrm>
              </p:grpSpPr>
              <p:grpSp>
                <p:nvGrpSpPr>
                  <p:cNvPr id="165" name="Groep 164">
                    <a:extLst>
                      <a:ext uri="{FF2B5EF4-FFF2-40B4-BE49-F238E27FC236}">
                        <a16:creationId xmlns:a16="http://schemas.microsoft.com/office/drawing/2014/main" id="{968E9EED-E58D-4CBB-9C85-67668F218DB5}"/>
                      </a:ext>
                    </a:extLst>
                  </p:cNvPr>
                  <p:cNvGrpSpPr/>
                  <p:nvPr userDrawn="1"/>
                </p:nvGrpSpPr>
                <p:grpSpPr>
                  <a:xfrm>
                    <a:off x="13554906" y="3320109"/>
                    <a:ext cx="443906" cy="423419"/>
                    <a:chOff x="12909684" y="1276143"/>
                    <a:chExt cx="443906" cy="423419"/>
                  </a:xfrm>
                </p:grpSpPr>
                <p:sp>
                  <p:nvSpPr>
                    <p:cNvPr id="168" name="Rechthoek 167">
                      <a:extLst>
                        <a:ext uri="{FF2B5EF4-FFF2-40B4-BE49-F238E27FC236}">
                          <a16:creationId xmlns:a16="http://schemas.microsoft.com/office/drawing/2014/main" id="{3663582B-9B70-4E8E-805D-2D9CAC599094}"/>
                        </a:ext>
                      </a:extLst>
                    </p:cNvPr>
                    <p:cNvSpPr/>
                    <p:nvPr userDrawn="1"/>
                  </p:nvSpPr>
                  <p:spPr>
                    <a:xfrm>
                      <a:off x="12918700" y="1285262"/>
                      <a:ext cx="434890" cy="414300"/>
                    </a:xfrm>
                    <a:prstGeom prst="rect">
                      <a:avLst/>
                    </a:prstGeom>
                    <a:noFill/>
                    <a:ln w="12700" cap="flat" cmpd="sng" algn="ctr">
                      <a:solidFill>
                        <a:srgbClr val="818181"/>
                      </a:solidFill>
                      <a:prstDash val="dash"/>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9" name="Rechthoek 168">
                      <a:extLst>
                        <a:ext uri="{FF2B5EF4-FFF2-40B4-BE49-F238E27FC236}">
                          <a16:creationId xmlns:a16="http://schemas.microsoft.com/office/drawing/2014/main" id="{2830E4C9-55C8-43FD-901A-3DB48B538499}"/>
                        </a:ext>
                      </a:extLst>
                    </p:cNvPr>
                    <p:cNvSpPr/>
                    <p:nvPr userDrawn="1"/>
                  </p:nvSpPr>
                  <p:spPr>
                    <a:xfrm>
                      <a:off x="12909684" y="1276143"/>
                      <a:ext cx="261629" cy="257807"/>
                    </a:xfrm>
                    <a:prstGeom prst="rect">
                      <a:avLst/>
                    </a:prstGeom>
                    <a:solidFill>
                      <a:sysClr val="window" lastClr="FFFFFF"/>
                    </a:solidFill>
                    <a:ln w="12700" cap="flat" cmpd="sng" algn="ctr">
                      <a:solidFill>
                        <a:srgbClr val="818181"/>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0" name="Ovaal 169">
                      <a:extLst>
                        <a:ext uri="{FF2B5EF4-FFF2-40B4-BE49-F238E27FC236}">
                          <a16:creationId xmlns:a16="http://schemas.microsoft.com/office/drawing/2014/main" id="{4735171B-76D8-420B-AAA1-83D761B65598}"/>
                        </a:ext>
                      </a:extLst>
                    </p:cNvPr>
                    <p:cNvSpPr/>
                    <p:nvPr userDrawn="1"/>
                  </p:nvSpPr>
                  <p:spPr>
                    <a:xfrm>
                      <a:off x="13069071" y="1308711"/>
                      <a:ext cx="72188" cy="72188"/>
                    </a:xfrm>
                    <a:prstGeom prst="ellipse">
                      <a:avLst/>
                    </a:prstGeom>
                    <a:solidFill>
                      <a:srgbClr val="ECC679"/>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pic>
                <p:nvPicPr>
                  <p:cNvPr id="166" name="Afbeelding 165">
                    <a:extLst>
                      <a:ext uri="{FF2B5EF4-FFF2-40B4-BE49-F238E27FC236}">
                        <a16:creationId xmlns:a16="http://schemas.microsoft.com/office/drawing/2014/main" id="{99B1AFEA-FC87-4169-86B8-CB2236E4020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67" name="Afbeelding 166">
                    <a:extLst>
                      <a:ext uri="{FF2B5EF4-FFF2-40B4-BE49-F238E27FC236}">
                        <a16:creationId xmlns:a16="http://schemas.microsoft.com/office/drawing/2014/main" id="{ABC028B8-6C9E-4B15-987F-93075CF62CC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159" name="Groep 158">
                  <a:extLst>
                    <a:ext uri="{FF2B5EF4-FFF2-40B4-BE49-F238E27FC236}">
                      <a16:creationId xmlns:a16="http://schemas.microsoft.com/office/drawing/2014/main" id="{30E066D1-F9E5-4363-8509-0C2E2A9C33B7}"/>
                    </a:ext>
                  </a:extLst>
                </p:cNvPr>
                <p:cNvGrpSpPr/>
                <p:nvPr userDrawn="1"/>
              </p:nvGrpSpPr>
              <p:grpSpPr>
                <a:xfrm>
                  <a:off x="13103513" y="3705268"/>
                  <a:ext cx="145820" cy="146462"/>
                  <a:chOff x="13096169" y="3602278"/>
                  <a:chExt cx="145820" cy="146462"/>
                </a:xfrm>
              </p:grpSpPr>
              <p:sp>
                <p:nvSpPr>
                  <p:cNvPr id="163" name="Rechthoek 162">
                    <a:extLst>
                      <a:ext uri="{FF2B5EF4-FFF2-40B4-BE49-F238E27FC236}">
                        <a16:creationId xmlns:a16="http://schemas.microsoft.com/office/drawing/2014/main" id="{5B354FF9-F2FF-447A-BA92-229CA77B741F}"/>
                      </a:ext>
                    </a:extLst>
                  </p:cNvPr>
                  <p:cNvSpPr/>
                  <p:nvPr userDrawn="1"/>
                </p:nvSpPr>
                <p:spPr>
                  <a:xfrm>
                    <a:off x="13096169" y="3602278"/>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64" name="Rechthoek 163">
                    <a:extLst>
                      <a:ext uri="{FF2B5EF4-FFF2-40B4-BE49-F238E27FC236}">
                        <a16:creationId xmlns:a16="http://schemas.microsoft.com/office/drawing/2014/main" id="{99AC3251-6D5D-4EC5-A2F6-0BADDE56E44F}"/>
                      </a:ext>
                    </a:extLst>
                  </p:cNvPr>
                  <p:cNvSpPr/>
                  <p:nvPr userDrawn="1"/>
                </p:nvSpPr>
                <p:spPr>
                  <a:xfrm rot="5400000">
                    <a:off x="13037453" y="3661636"/>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nvGrpSpPr>
                <p:cNvPr id="160" name="Groep 159">
                  <a:extLst>
                    <a:ext uri="{FF2B5EF4-FFF2-40B4-BE49-F238E27FC236}">
                      <a16:creationId xmlns:a16="http://schemas.microsoft.com/office/drawing/2014/main" id="{3DBE0262-F145-4E1A-A069-59954ECFA482}"/>
                    </a:ext>
                  </a:extLst>
                </p:cNvPr>
                <p:cNvGrpSpPr/>
                <p:nvPr userDrawn="1"/>
              </p:nvGrpSpPr>
              <p:grpSpPr>
                <a:xfrm rot="10800000">
                  <a:off x="13061402" y="3665637"/>
                  <a:ext cx="145820" cy="146462"/>
                  <a:chOff x="13096169" y="3602278"/>
                  <a:chExt cx="145820" cy="146462"/>
                </a:xfrm>
              </p:grpSpPr>
              <p:sp>
                <p:nvSpPr>
                  <p:cNvPr id="161" name="Rechthoek 160">
                    <a:extLst>
                      <a:ext uri="{FF2B5EF4-FFF2-40B4-BE49-F238E27FC236}">
                        <a16:creationId xmlns:a16="http://schemas.microsoft.com/office/drawing/2014/main" id="{AE4CA1CD-660C-4137-9FE2-9F8CF2398C0F}"/>
                      </a:ext>
                    </a:extLst>
                  </p:cNvPr>
                  <p:cNvSpPr/>
                  <p:nvPr userDrawn="1"/>
                </p:nvSpPr>
                <p:spPr>
                  <a:xfrm>
                    <a:off x="13096169" y="3602278"/>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62" name="Rechthoek 161">
                    <a:extLst>
                      <a:ext uri="{FF2B5EF4-FFF2-40B4-BE49-F238E27FC236}">
                        <a16:creationId xmlns:a16="http://schemas.microsoft.com/office/drawing/2014/main" id="{6B8A8998-015A-4D4E-9D12-77CF6C6709C9}"/>
                      </a:ext>
                    </a:extLst>
                  </p:cNvPr>
                  <p:cNvSpPr/>
                  <p:nvPr userDrawn="1"/>
                </p:nvSpPr>
                <p:spPr>
                  <a:xfrm rot="5400000">
                    <a:off x="13037453" y="3661636"/>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sp>
            <p:nvSpPr>
              <p:cNvPr id="156" name="Rechthoek 155">
                <a:extLst>
                  <a:ext uri="{FF2B5EF4-FFF2-40B4-BE49-F238E27FC236}">
                    <a16:creationId xmlns:a16="http://schemas.microsoft.com/office/drawing/2014/main" id="{B376408E-3285-460F-8F5D-47D1B4A829F7}"/>
                  </a:ext>
                </a:extLst>
              </p:cNvPr>
              <p:cNvSpPr/>
              <p:nvPr userDrawn="1"/>
            </p:nvSpPr>
            <p:spPr>
              <a:xfrm>
                <a:off x="12682980" y="3889890"/>
                <a:ext cx="622284" cy="161170"/>
              </a:xfrm>
              <a:prstGeom prst="rect">
                <a:avLst/>
              </a:prstGeom>
              <a:noFill/>
              <a:ln w="127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Bijsnijden</a:t>
                </a:r>
              </a:p>
            </p:txBody>
          </p:sp>
          <p:sp>
            <p:nvSpPr>
              <p:cNvPr id="157" name="Gelijkbenige driehoek 156">
                <a:extLst>
                  <a:ext uri="{FF2B5EF4-FFF2-40B4-BE49-F238E27FC236}">
                    <a16:creationId xmlns:a16="http://schemas.microsoft.com/office/drawing/2014/main" id="{F367060A-C2AF-4B39-91CF-086B81A416EF}"/>
                  </a:ext>
                </a:extLst>
              </p:cNvPr>
              <p:cNvSpPr/>
              <p:nvPr userDrawn="1"/>
            </p:nvSpPr>
            <p:spPr>
              <a:xfrm rot="10800000">
                <a:off x="12950688" y="4093726"/>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262" name="Instructie">
            <a:extLst>
              <a:ext uri="{FF2B5EF4-FFF2-40B4-BE49-F238E27FC236}">
                <a16:creationId xmlns:a16="http://schemas.microsoft.com/office/drawing/2014/main" id="{5D93443A-BCE9-4957-9EE7-29B51A00B425}"/>
              </a:ext>
            </a:extLst>
          </p:cNvPr>
          <p:cNvGrpSpPr/>
          <p:nvPr userDrawn="1"/>
        </p:nvGrpSpPr>
        <p:grpSpPr>
          <a:xfrm>
            <a:off x="-3437547" y="1434"/>
            <a:ext cx="3201327" cy="6001164"/>
            <a:chOff x="-3437547" y="1434"/>
            <a:chExt cx="3201327" cy="6001164"/>
          </a:xfrm>
        </p:grpSpPr>
        <p:cxnSp>
          <p:nvCxnSpPr>
            <p:cNvPr id="263" name="Rechte verbindingslijn 262">
              <a:extLst>
                <a:ext uri="{FF2B5EF4-FFF2-40B4-BE49-F238E27FC236}">
                  <a16:creationId xmlns:a16="http://schemas.microsoft.com/office/drawing/2014/main" id="{1783FCEC-1984-4F3B-A9C2-C5D99E8801A3}"/>
                </a:ext>
              </a:extLst>
            </p:cNvPr>
            <p:cNvCxnSpPr>
              <a:cxnSpLocks/>
            </p:cNvCxnSpPr>
            <p:nvPr userDrawn="1"/>
          </p:nvCxnSpPr>
          <p:spPr>
            <a:xfrm>
              <a:off x="-3419346" y="5083729"/>
              <a:ext cx="3176013" cy="0"/>
            </a:xfrm>
            <a:prstGeom prst="line">
              <a:avLst/>
            </a:prstGeom>
            <a:noFill/>
            <a:ln w="3175" cap="flat" cmpd="sng" algn="ctr">
              <a:solidFill>
                <a:srgbClr val="303E48"/>
              </a:solidFill>
              <a:prstDash val="solid"/>
            </a:ln>
            <a:effectLst/>
          </p:spPr>
        </p:cxnSp>
        <p:sp>
          <p:nvSpPr>
            <p:cNvPr id="264" name="Ovaal 263">
              <a:extLst>
                <a:ext uri="{FF2B5EF4-FFF2-40B4-BE49-F238E27FC236}">
                  <a16:creationId xmlns:a16="http://schemas.microsoft.com/office/drawing/2014/main" id="{A455DE64-A025-408F-B797-9750E6582C54}"/>
                </a:ext>
              </a:extLst>
            </p:cNvPr>
            <p:cNvSpPr/>
            <p:nvPr userDrawn="1"/>
          </p:nvSpPr>
          <p:spPr>
            <a:xfrm>
              <a:off x="-3425006" y="358882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6</a:t>
              </a:r>
            </a:p>
          </p:txBody>
        </p:sp>
        <p:sp>
          <p:nvSpPr>
            <p:cNvPr id="265" name="Rechthoek 264">
              <a:extLst>
                <a:ext uri="{FF2B5EF4-FFF2-40B4-BE49-F238E27FC236}">
                  <a16:creationId xmlns:a16="http://schemas.microsoft.com/office/drawing/2014/main" id="{F8F70177-A3C8-469C-838E-2D4B5449FE2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266" name="Ovaal 265">
              <a:extLst>
                <a:ext uri="{FF2B5EF4-FFF2-40B4-BE49-F238E27FC236}">
                  <a16:creationId xmlns:a16="http://schemas.microsoft.com/office/drawing/2014/main" id="{BDE2DFB7-76AE-4C5F-963F-8E0E6995A802}"/>
                </a:ext>
              </a:extLst>
            </p:cNvPr>
            <p:cNvSpPr/>
            <p:nvPr userDrawn="1"/>
          </p:nvSpPr>
          <p:spPr>
            <a:xfrm>
              <a:off x="-3425006" y="396299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7</a:t>
              </a:r>
            </a:p>
          </p:txBody>
        </p:sp>
        <p:sp>
          <p:nvSpPr>
            <p:cNvPr id="267" name="Rechthoek 266">
              <a:extLst>
                <a:ext uri="{FF2B5EF4-FFF2-40B4-BE49-F238E27FC236}">
                  <a16:creationId xmlns:a16="http://schemas.microsoft.com/office/drawing/2014/main" id="{5601CD41-DA6B-4BAC-9C41-92E16CC0B0F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268" name="Ovaal 267">
              <a:extLst>
                <a:ext uri="{FF2B5EF4-FFF2-40B4-BE49-F238E27FC236}">
                  <a16:creationId xmlns:a16="http://schemas.microsoft.com/office/drawing/2014/main" id="{AD10CF32-A088-4AE4-9C74-C2C227F53025}"/>
                </a:ext>
              </a:extLst>
            </p:cNvPr>
            <p:cNvSpPr/>
            <p:nvPr userDrawn="1"/>
          </p:nvSpPr>
          <p:spPr>
            <a:xfrm>
              <a:off x="-3425006" y="43356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8</a:t>
              </a:r>
            </a:p>
          </p:txBody>
        </p:sp>
        <p:sp>
          <p:nvSpPr>
            <p:cNvPr id="269" name="Rechthoek 268">
              <a:extLst>
                <a:ext uri="{FF2B5EF4-FFF2-40B4-BE49-F238E27FC236}">
                  <a16:creationId xmlns:a16="http://schemas.microsoft.com/office/drawing/2014/main" id="{3FA68D94-5F15-42A5-9F6A-FB03AA2E63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grpSp>
          <p:nvGrpSpPr>
            <p:cNvPr id="270" name="Meer informatie">
              <a:extLst>
                <a:ext uri="{FF2B5EF4-FFF2-40B4-BE49-F238E27FC236}">
                  <a16:creationId xmlns:a16="http://schemas.microsoft.com/office/drawing/2014/main" id="{087AD190-CC03-452E-B054-C8F8BF8667AF}"/>
                </a:ext>
              </a:extLst>
            </p:cNvPr>
            <p:cNvGrpSpPr/>
            <p:nvPr userDrawn="1"/>
          </p:nvGrpSpPr>
          <p:grpSpPr>
            <a:xfrm>
              <a:off x="-3421298" y="5206936"/>
              <a:ext cx="3178515" cy="795662"/>
              <a:chOff x="-3741486" y="3387723"/>
              <a:chExt cx="3178515" cy="795662"/>
            </a:xfrm>
          </p:grpSpPr>
          <p:sp>
            <p:nvSpPr>
              <p:cNvPr id="340" name="Freeform 101">
                <a:extLst>
                  <a:ext uri="{FF2B5EF4-FFF2-40B4-BE49-F238E27FC236}">
                    <a16:creationId xmlns:a16="http://schemas.microsoft.com/office/drawing/2014/main" id="{5B7F4CB1-A9D3-449D-BE2D-7111DF63717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341" name="Rechthoek 340">
                <a:extLst>
                  <a:ext uri="{FF2B5EF4-FFF2-40B4-BE49-F238E27FC236}">
                    <a16:creationId xmlns:a16="http://schemas.microsoft.com/office/drawing/2014/main" id="{22A4E166-ED9F-4B2F-A89D-D553F78665E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342" name="Rechte verbindingslijn 341">
                <a:extLst>
                  <a:ext uri="{FF2B5EF4-FFF2-40B4-BE49-F238E27FC236}">
                    <a16:creationId xmlns:a16="http://schemas.microsoft.com/office/drawing/2014/main" id="{FAE57876-2BA0-492F-B735-0C4CA1442DCA}"/>
                  </a:ext>
                </a:extLst>
              </p:cNvPr>
              <p:cNvCxnSpPr>
                <a:cxnSpLocks/>
              </p:cNvCxnSpPr>
              <p:nvPr userDrawn="1"/>
            </p:nvCxnSpPr>
            <p:spPr>
              <a:xfrm>
                <a:off x="-3740987" y="4183385"/>
                <a:ext cx="3178016" cy="0"/>
              </a:xfrm>
              <a:prstGeom prst="line">
                <a:avLst/>
              </a:prstGeom>
              <a:noFill/>
              <a:ln w="3175" cap="flat" cmpd="sng" algn="ctr">
                <a:solidFill>
                  <a:srgbClr val="303E48"/>
                </a:solidFill>
                <a:prstDash val="solid"/>
              </a:ln>
              <a:effectLst/>
            </p:spPr>
          </p:cxnSp>
        </p:grpSp>
        <p:sp>
          <p:nvSpPr>
            <p:cNvPr id="271" name="Rechthoek 270">
              <a:extLst>
                <a:ext uri="{FF2B5EF4-FFF2-40B4-BE49-F238E27FC236}">
                  <a16:creationId xmlns:a16="http://schemas.microsoft.com/office/drawing/2014/main" id="{CADC9F08-45EA-4399-949B-EA6E8952A19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TEKST NIVEAUS kiezen</a:t>
              </a:r>
            </a:p>
          </p:txBody>
        </p:sp>
        <p:sp>
          <p:nvSpPr>
            <p:cNvPr id="272" name="Ovaal 271">
              <a:extLst>
                <a:ext uri="{FF2B5EF4-FFF2-40B4-BE49-F238E27FC236}">
                  <a16:creationId xmlns:a16="http://schemas.microsoft.com/office/drawing/2014/main" id="{8AEE38AB-99C6-4E2D-81E6-C7F6EACA144D}"/>
                </a:ext>
              </a:extLst>
            </p:cNvPr>
            <p:cNvSpPr/>
            <p:nvPr userDrawn="1"/>
          </p:nvSpPr>
          <p:spPr>
            <a:xfrm>
              <a:off x="-3425006" y="1719144"/>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1</a:t>
              </a:r>
            </a:p>
          </p:txBody>
        </p:sp>
        <p:cxnSp>
          <p:nvCxnSpPr>
            <p:cNvPr id="273" name="Rechte verbindingslijn 272">
              <a:extLst>
                <a:ext uri="{FF2B5EF4-FFF2-40B4-BE49-F238E27FC236}">
                  <a16:creationId xmlns:a16="http://schemas.microsoft.com/office/drawing/2014/main" id="{87AB6AB2-348A-4E23-B29C-8ECAAE263E8F}"/>
                </a:ext>
              </a:extLst>
            </p:cNvPr>
            <p:cNvCxnSpPr>
              <a:cxnSpLocks/>
            </p:cNvCxnSpPr>
            <p:nvPr userDrawn="1"/>
          </p:nvCxnSpPr>
          <p:spPr>
            <a:xfrm>
              <a:off x="-3419346" y="243069"/>
              <a:ext cx="3176013" cy="0"/>
            </a:xfrm>
            <a:prstGeom prst="line">
              <a:avLst/>
            </a:prstGeom>
            <a:noFill/>
            <a:ln w="3175" cap="flat" cmpd="sng" algn="ctr">
              <a:solidFill>
                <a:srgbClr val="303E48"/>
              </a:solidFill>
              <a:prstDash val="solid"/>
            </a:ln>
            <a:effectLst/>
          </p:spPr>
        </p:cxnSp>
        <p:grpSp>
          <p:nvGrpSpPr>
            <p:cNvPr id="274" name="Groep 273">
              <a:extLst>
                <a:ext uri="{FF2B5EF4-FFF2-40B4-BE49-F238E27FC236}">
                  <a16:creationId xmlns:a16="http://schemas.microsoft.com/office/drawing/2014/main" id="{5C2D9110-79E5-4FE7-9816-AAC7D7C7EA46}"/>
                </a:ext>
              </a:extLst>
            </p:cNvPr>
            <p:cNvGrpSpPr/>
            <p:nvPr userDrawn="1"/>
          </p:nvGrpSpPr>
          <p:grpSpPr>
            <a:xfrm>
              <a:off x="-3437547" y="349413"/>
              <a:ext cx="2933825" cy="558875"/>
              <a:chOff x="-3419346" y="368233"/>
              <a:chExt cx="3904920" cy="743862"/>
            </a:xfrm>
          </p:grpSpPr>
          <p:sp>
            <p:nvSpPr>
              <p:cNvPr id="288" name="Rechthoek 287">
                <a:extLst>
                  <a:ext uri="{FF2B5EF4-FFF2-40B4-BE49-F238E27FC236}">
                    <a16:creationId xmlns:a16="http://schemas.microsoft.com/office/drawing/2014/main" id="{E0FB1E30-2CC4-4B57-AB6A-B396CA3F33AE}"/>
                  </a:ext>
                </a:extLst>
              </p:cNvPr>
              <p:cNvSpPr/>
              <p:nvPr userDrawn="1"/>
            </p:nvSpPr>
            <p:spPr>
              <a:xfrm>
                <a:off x="-3294549" y="368233"/>
                <a:ext cx="432805" cy="244981"/>
              </a:xfrm>
              <a:prstGeom prst="rect">
                <a:avLst/>
              </a:prstGeom>
              <a:solidFill>
                <a:sysClr val="window" lastClr="FFFFFF"/>
              </a:solidFill>
              <a:ln w="6350"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89" name="Rechte verbindingslijn 288">
                <a:extLst>
                  <a:ext uri="{FF2B5EF4-FFF2-40B4-BE49-F238E27FC236}">
                    <a16:creationId xmlns:a16="http://schemas.microsoft.com/office/drawing/2014/main" id="{0C5F7ABC-C8A9-4CC6-AF48-3E36FEF85381}"/>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ln>
              <a:effectLst/>
            </p:spPr>
          </p:cxnSp>
          <p:cxnSp>
            <p:nvCxnSpPr>
              <p:cNvPr id="290" name="Rechte verbindingslijn 289">
                <a:extLst>
                  <a:ext uri="{FF2B5EF4-FFF2-40B4-BE49-F238E27FC236}">
                    <a16:creationId xmlns:a16="http://schemas.microsoft.com/office/drawing/2014/main" id="{15796171-8F39-4F95-B85E-33FF04BEBC07}"/>
                  </a:ext>
                </a:extLst>
              </p:cNvPr>
              <p:cNvCxnSpPr>
                <a:cxnSpLocks/>
              </p:cNvCxnSpPr>
              <p:nvPr userDrawn="1"/>
            </p:nvCxnSpPr>
            <p:spPr>
              <a:xfrm>
                <a:off x="-3419346" y="613214"/>
                <a:ext cx="136215" cy="0"/>
              </a:xfrm>
              <a:prstGeom prst="line">
                <a:avLst/>
              </a:prstGeom>
              <a:noFill/>
              <a:ln w="6350" cap="flat" cmpd="sng" algn="ctr">
                <a:solidFill>
                  <a:sysClr val="window" lastClr="FFFFFF">
                    <a:lumMod val="75000"/>
                  </a:sysClr>
                </a:solidFill>
                <a:prstDash val="solid"/>
              </a:ln>
              <a:effectLst/>
            </p:spPr>
          </p:cxnSp>
          <p:sp>
            <p:nvSpPr>
              <p:cNvPr id="291" name="Rechthoek 290">
                <a:extLst>
                  <a:ext uri="{FF2B5EF4-FFF2-40B4-BE49-F238E27FC236}">
                    <a16:creationId xmlns:a16="http://schemas.microsoft.com/office/drawing/2014/main" id="{1FB6384C-EEFB-474A-96B2-AAD558BCEAA2}"/>
                  </a:ext>
                </a:extLst>
              </p:cNvPr>
              <p:cNvSpPr/>
              <p:nvPr userDrawn="1"/>
            </p:nvSpPr>
            <p:spPr>
              <a:xfrm>
                <a:off x="-3289012" y="589683"/>
                <a:ext cx="422160" cy="64068"/>
              </a:xfrm>
              <a:prstGeom prst="rect">
                <a:avLst/>
              </a:prstGeom>
              <a:solidFill>
                <a:sysClr val="window" lastClr="FFFFFF"/>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nvGrpSpPr>
              <p:cNvPr id="292" name="Groep 291">
                <a:extLst>
                  <a:ext uri="{FF2B5EF4-FFF2-40B4-BE49-F238E27FC236}">
                    <a16:creationId xmlns:a16="http://schemas.microsoft.com/office/drawing/2014/main" id="{4931734D-141D-4A83-9C64-75108A0397BE}"/>
                  </a:ext>
                </a:extLst>
              </p:cNvPr>
              <p:cNvGrpSpPr/>
              <p:nvPr userDrawn="1"/>
            </p:nvGrpSpPr>
            <p:grpSpPr>
              <a:xfrm>
                <a:off x="-3002834" y="720303"/>
                <a:ext cx="182598" cy="143759"/>
                <a:chOff x="-3310843" y="700986"/>
                <a:chExt cx="182598" cy="143759"/>
              </a:xfrm>
            </p:grpSpPr>
            <p:grpSp>
              <p:nvGrpSpPr>
                <p:cNvPr id="331" name="Groep 330">
                  <a:extLst>
                    <a:ext uri="{FF2B5EF4-FFF2-40B4-BE49-F238E27FC236}">
                      <a16:creationId xmlns:a16="http://schemas.microsoft.com/office/drawing/2014/main" id="{218B5D85-1142-4614-BD13-43525E8FB288}"/>
                    </a:ext>
                  </a:extLst>
                </p:cNvPr>
                <p:cNvGrpSpPr/>
                <p:nvPr userDrawn="1"/>
              </p:nvGrpSpPr>
              <p:grpSpPr>
                <a:xfrm>
                  <a:off x="-3310843" y="700986"/>
                  <a:ext cx="182598" cy="143759"/>
                  <a:chOff x="-3310843" y="700986"/>
                  <a:chExt cx="182598" cy="143759"/>
                </a:xfrm>
              </p:grpSpPr>
              <p:cxnSp>
                <p:nvCxnSpPr>
                  <p:cNvPr id="335" name="Rechte verbindingslijn 334">
                    <a:extLst>
                      <a:ext uri="{FF2B5EF4-FFF2-40B4-BE49-F238E27FC236}">
                        <a16:creationId xmlns:a16="http://schemas.microsoft.com/office/drawing/2014/main" id="{0F72CEA2-1058-42C2-94A0-F08858A7E6D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36" name="Rechte verbindingslijn 335">
                    <a:extLst>
                      <a:ext uri="{FF2B5EF4-FFF2-40B4-BE49-F238E27FC236}">
                        <a16:creationId xmlns:a16="http://schemas.microsoft.com/office/drawing/2014/main" id="{725A7DCD-933B-4F3A-8453-B8B3B49355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37" name="Rechte verbindingslijn 336">
                    <a:extLst>
                      <a:ext uri="{FF2B5EF4-FFF2-40B4-BE49-F238E27FC236}">
                        <a16:creationId xmlns:a16="http://schemas.microsoft.com/office/drawing/2014/main" id="{0F0F432D-4748-41D0-9C0C-2943CBD55C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38" name="Rechte verbindingslijn 337">
                    <a:extLst>
                      <a:ext uri="{FF2B5EF4-FFF2-40B4-BE49-F238E27FC236}">
                        <a16:creationId xmlns:a16="http://schemas.microsoft.com/office/drawing/2014/main" id="{41812014-451A-4258-A35D-B066F6D3A7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39" name="Rechte verbindingslijn 338">
                    <a:extLst>
                      <a:ext uri="{FF2B5EF4-FFF2-40B4-BE49-F238E27FC236}">
                        <a16:creationId xmlns:a16="http://schemas.microsoft.com/office/drawing/2014/main" id="{A5457DEA-8F3E-4F2D-A384-6E5EA739C4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32" name="Groep 331">
                  <a:extLst>
                    <a:ext uri="{FF2B5EF4-FFF2-40B4-BE49-F238E27FC236}">
                      <a16:creationId xmlns:a16="http://schemas.microsoft.com/office/drawing/2014/main" id="{6BE5B3AC-A126-4308-8AFD-7B5AF3FC1814}"/>
                    </a:ext>
                  </a:extLst>
                </p:cNvPr>
                <p:cNvGrpSpPr/>
                <p:nvPr userDrawn="1"/>
              </p:nvGrpSpPr>
              <p:grpSpPr>
                <a:xfrm flipH="1">
                  <a:off x="-3310774" y="735854"/>
                  <a:ext cx="88801" cy="72568"/>
                  <a:chOff x="-2091059" y="1395403"/>
                  <a:chExt cx="157316" cy="128558"/>
                </a:xfrm>
              </p:grpSpPr>
              <p:sp>
                <p:nvSpPr>
                  <p:cNvPr id="333" name="Rechthoek 332">
                    <a:extLst>
                      <a:ext uri="{FF2B5EF4-FFF2-40B4-BE49-F238E27FC236}">
                        <a16:creationId xmlns:a16="http://schemas.microsoft.com/office/drawing/2014/main" id="{485C5C84-A6DE-4EA0-AFCB-1B7E2BC8D1D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334" name="Pijl: punthaak 167">
                    <a:extLst>
                      <a:ext uri="{FF2B5EF4-FFF2-40B4-BE49-F238E27FC236}">
                        <a16:creationId xmlns:a16="http://schemas.microsoft.com/office/drawing/2014/main" id="{22A2095F-CD48-40E1-A7FD-409C8A75A65A}"/>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293" name="Groep 292">
                <a:extLst>
                  <a:ext uri="{FF2B5EF4-FFF2-40B4-BE49-F238E27FC236}">
                    <a16:creationId xmlns:a16="http://schemas.microsoft.com/office/drawing/2014/main" id="{5E106AB0-C5AF-4410-9BE7-E9BB92F5A6AC}"/>
                  </a:ext>
                </a:extLst>
              </p:cNvPr>
              <p:cNvGrpSpPr/>
              <p:nvPr userDrawn="1"/>
            </p:nvGrpSpPr>
            <p:grpSpPr>
              <a:xfrm>
                <a:off x="-3326107" y="720303"/>
                <a:ext cx="182598" cy="143759"/>
                <a:chOff x="-3634116" y="700986"/>
                <a:chExt cx="182598" cy="143759"/>
              </a:xfrm>
            </p:grpSpPr>
            <p:grpSp>
              <p:nvGrpSpPr>
                <p:cNvPr id="322" name="Groep 321">
                  <a:extLst>
                    <a:ext uri="{FF2B5EF4-FFF2-40B4-BE49-F238E27FC236}">
                      <a16:creationId xmlns:a16="http://schemas.microsoft.com/office/drawing/2014/main" id="{F768002E-9563-422A-A990-92084379ECEB}"/>
                    </a:ext>
                  </a:extLst>
                </p:cNvPr>
                <p:cNvGrpSpPr/>
                <p:nvPr userDrawn="1"/>
              </p:nvGrpSpPr>
              <p:grpSpPr>
                <a:xfrm>
                  <a:off x="-3634116" y="700986"/>
                  <a:ext cx="182598" cy="143759"/>
                  <a:chOff x="-3634116" y="700986"/>
                  <a:chExt cx="182598" cy="143759"/>
                </a:xfrm>
              </p:grpSpPr>
              <p:cxnSp>
                <p:nvCxnSpPr>
                  <p:cNvPr id="326" name="Rechte verbindingslijn 325">
                    <a:extLst>
                      <a:ext uri="{FF2B5EF4-FFF2-40B4-BE49-F238E27FC236}">
                        <a16:creationId xmlns:a16="http://schemas.microsoft.com/office/drawing/2014/main" id="{0892A6A0-844E-4339-A2D0-A1BA861D32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27" name="Rechte verbindingslijn 326">
                    <a:extLst>
                      <a:ext uri="{FF2B5EF4-FFF2-40B4-BE49-F238E27FC236}">
                        <a16:creationId xmlns:a16="http://schemas.microsoft.com/office/drawing/2014/main" id="{D01F9E66-6D14-48B8-B73B-7E5B2C9BAB7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28" name="Rechte verbindingslijn 327">
                    <a:extLst>
                      <a:ext uri="{FF2B5EF4-FFF2-40B4-BE49-F238E27FC236}">
                        <a16:creationId xmlns:a16="http://schemas.microsoft.com/office/drawing/2014/main" id="{60157A48-8A29-43A7-92C0-ABBEC6EE53B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29" name="Rechte verbindingslijn 328">
                    <a:extLst>
                      <a:ext uri="{FF2B5EF4-FFF2-40B4-BE49-F238E27FC236}">
                        <a16:creationId xmlns:a16="http://schemas.microsoft.com/office/drawing/2014/main" id="{3A0C1228-2233-4502-8DAD-DE645E46D52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30" name="Rechte verbindingslijn 329">
                    <a:extLst>
                      <a:ext uri="{FF2B5EF4-FFF2-40B4-BE49-F238E27FC236}">
                        <a16:creationId xmlns:a16="http://schemas.microsoft.com/office/drawing/2014/main" id="{D3A3C688-049F-428A-8424-83250008227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23" name="Groep 322">
                  <a:extLst>
                    <a:ext uri="{FF2B5EF4-FFF2-40B4-BE49-F238E27FC236}">
                      <a16:creationId xmlns:a16="http://schemas.microsoft.com/office/drawing/2014/main" id="{83D07786-BF9A-405A-A6EB-08CC8E6ECF15}"/>
                    </a:ext>
                  </a:extLst>
                </p:cNvPr>
                <p:cNvGrpSpPr/>
                <p:nvPr userDrawn="1"/>
              </p:nvGrpSpPr>
              <p:grpSpPr>
                <a:xfrm>
                  <a:off x="-3634047" y="735854"/>
                  <a:ext cx="88801" cy="72568"/>
                  <a:chOff x="-2091059" y="1395403"/>
                  <a:chExt cx="157316" cy="128558"/>
                </a:xfrm>
              </p:grpSpPr>
              <p:sp>
                <p:nvSpPr>
                  <p:cNvPr id="324" name="Rechthoek 323">
                    <a:extLst>
                      <a:ext uri="{FF2B5EF4-FFF2-40B4-BE49-F238E27FC236}">
                        <a16:creationId xmlns:a16="http://schemas.microsoft.com/office/drawing/2014/main" id="{A5AC7824-AA49-4F94-873E-6153A6E25A7C}"/>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325" name="Pijl: punthaak 158">
                    <a:extLst>
                      <a:ext uri="{FF2B5EF4-FFF2-40B4-BE49-F238E27FC236}">
                        <a16:creationId xmlns:a16="http://schemas.microsoft.com/office/drawing/2014/main" id="{D0ACE631-2107-4DB9-A587-2398878542EB}"/>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cxnSp>
            <p:nvCxnSpPr>
              <p:cNvPr id="294" name="Rechte verbindingslijn 293">
                <a:extLst>
                  <a:ext uri="{FF2B5EF4-FFF2-40B4-BE49-F238E27FC236}">
                    <a16:creationId xmlns:a16="http://schemas.microsoft.com/office/drawing/2014/main" id="{C8BD6DB0-8AFE-47E4-A37D-4104610BF62D}"/>
                  </a:ext>
                </a:extLst>
              </p:cNvPr>
              <p:cNvCxnSpPr>
                <a:cxnSpLocks/>
              </p:cNvCxnSpPr>
              <p:nvPr userDrawn="1"/>
            </p:nvCxnSpPr>
            <p:spPr>
              <a:xfrm flipV="1">
                <a:off x="-3136454" y="523622"/>
                <a:ext cx="720437" cy="188422"/>
              </a:xfrm>
              <a:prstGeom prst="line">
                <a:avLst/>
              </a:prstGeom>
              <a:noFill/>
              <a:ln w="19050" cap="rnd" cmpd="sng" algn="ctr">
                <a:solidFill>
                  <a:srgbClr val="303E48"/>
                </a:solidFill>
                <a:prstDash val="solid"/>
                <a:headEnd type="oval"/>
              </a:ln>
              <a:effectLst/>
            </p:spPr>
          </p:cxnSp>
          <p:cxnSp>
            <p:nvCxnSpPr>
              <p:cNvPr id="295" name="Rechte verbindingslijn 294">
                <a:extLst>
                  <a:ext uri="{FF2B5EF4-FFF2-40B4-BE49-F238E27FC236}">
                    <a16:creationId xmlns:a16="http://schemas.microsoft.com/office/drawing/2014/main" id="{E2989122-9D79-43E8-A94B-0CD589B303ED}"/>
                  </a:ext>
                </a:extLst>
              </p:cNvPr>
              <p:cNvCxnSpPr>
                <a:cxnSpLocks/>
              </p:cNvCxnSpPr>
              <p:nvPr userDrawn="1"/>
            </p:nvCxnSpPr>
            <p:spPr>
              <a:xfrm>
                <a:off x="-2820570" y="712044"/>
                <a:ext cx="399011" cy="238298"/>
              </a:xfrm>
              <a:prstGeom prst="line">
                <a:avLst/>
              </a:prstGeom>
              <a:noFill/>
              <a:ln w="19050" cap="rnd" cmpd="sng" algn="ctr">
                <a:solidFill>
                  <a:srgbClr val="303E48"/>
                </a:solidFill>
                <a:prstDash val="solid"/>
                <a:headEnd type="oval"/>
              </a:ln>
              <a:effectLst/>
            </p:spPr>
          </p:cxnSp>
          <p:grpSp>
            <p:nvGrpSpPr>
              <p:cNvPr id="296" name="Groep 295">
                <a:extLst>
                  <a:ext uri="{FF2B5EF4-FFF2-40B4-BE49-F238E27FC236}">
                    <a16:creationId xmlns:a16="http://schemas.microsoft.com/office/drawing/2014/main" id="{5C091D7C-F52F-4A69-981F-8296C9E97AD4}"/>
                  </a:ext>
                </a:extLst>
              </p:cNvPr>
              <p:cNvGrpSpPr/>
              <p:nvPr userDrawn="1"/>
            </p:nvGrpSpPr>
            <p:grpSpPr>
              <a:xfrm>
                <a:off x="-2425037" y="370226"/>
                <a:ext cx="357690" cy="330595"/>
                <a:chOff x="-2721817" y="347336"/>
                <a:chExt cx="432805" cy="400021"/>
              </a:xfrm>
            </p:grpSpPr>
            <p:sp>
              <p:nvSpPr>
                <p:cNvPr id="311" name="Rechthoek 310">
                  <a:extLst>
                    <a:ext uri="{FF2B5EF4-FFF2-40B4-BE49-F238E27FC236}">
                      <a16:creationId xmlns:a16="http://schemas.microsoft.com/office/drawing/2014/main" id="{B524376F-4A13-4C4F-8408-8807922FD2A2}"/>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312" name="Groep 311">
                  <a:extLst>
                    <a:ext uri="{FF2B5EF4-FFF2-40B4-BE49-F238E27FC236}">
                      <a16:creationId xmlns:a16="http://schemas.microsoft.com/office/drawing/2014/main" id="{6F4A8E7C-F179-4E1D-B5EB-7B919E26E8E1}"/>
                    </a:ext>
                  </a:extLst>
                </p:cNvPr>
                <p:cNvGrpSpPr/>
                <p:nvPr userDrawn="1"/>
              </p:nvGrpSpPr>
              <p:grpSpPr>
                <a:xfrm>
                  <a:off x="-2652453" y="431583"/>
                  <a:ext cx="294076" cy="231526"/>
                  <a:chOff x="-3634116" y="700986"/>
                  <a:chExt cx="182598" cy="143759"/>
                </a:xfrm>
              </p:grpSpPr>
              <p:grpSp>
                <p:nvGrpSpPr>
                  <p:cNvPr id="313" name="Groep 312">
                    <a:extLst>
                      <a:ext uri="{FF2B5EF4-FFF2-40B4-BE49-F238E27FC236}">
                        <a16:creationId xmlns:a16="http://schemas.microsoft.com/office/drawing/2014/main" id="{3A401E38-80B8-4869-BB42-06676287F589}"/>
                      </a:ext>
                    </a:extLst>
                  </p:cNvPr>
                  <p:cNvGrpSpPr/>
                  <p:nvPr userDrawn="1"/>
                </p:nvGrpSpPr>
                <p:grpSpPr>
                  <a:xfrm>
                    <a:off x="-3634116" y="700986"/>
                    <a:ext cx="182598" cy="143759"/>
                    <a:chOff x="-3634116" y="700986"/>
                    <a:chExt cx="182598" cy="143759"/>
                  </a:xfrm>
                </p:grpSpPr>
                <p:cxnSp>
                  <p:nvCxnSpPr>
                    <p:cNvPr id="317" name="Rechte verbindingslijn 316">
                      <a:extLst>
                        <a:ext uri="{FF2B5EF4-FFF2-40B4-BE49-F238E27FC236}">
                          <a16:creationId xmlns:a16="http://schemas.microsoft.com/office/drawing/2014/main" id="{670DAF82-AF5C-43C1-A780-C2A782E374E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318" name="Rechte verbindingslijn 317">
                      <a:extLst>
                        <a:ext uri="{FF2B5EF4-FFF2-40B4-BE49-F238E27FC236}">
                          <a16:creationId xmlns:a16="http://schemas.microsoft.com/office/drawing/2014/main" id="{CFFF91DB-7367-4C55-AD16-03C757F0F26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19" name="Rechte verbindingslijn 318">
                      <a:extLst>
                        <a:ext uri="{FF2B5EF4-FFF2-40B4-BE49-F238E27FC236}">
                          <a16:creationId xmlns:a16="http://schemas.microsoft.com/office/drawing/2014/main" id="{51616CC4-39C8-4477-8193-13CEB23D0D9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20" name="Rechte verbindingslijn 319">
                      <a:extLst>
                        <a:ext uri="{FF2B5EF4-FFF2-40B4-BE49-F238E27FC236}">
                          <a16:creationId xmlns:a16="http://schemas.microsoft.com/office/drawing/2014/main" id="{F35CC238-94BA-4D1E-B2CD-B384FACC4B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21" name="Rechte verbindingslijn 320">
                      <a:extLst>
                        <a:ext uri="{FF2B5EF4-FFF2-40B4-BE49-F238E27FC236}">
                          <a16:creationId xmlns:a16="http://schemas.microsoft.com/office/drawing/2014/main" id="{535D6FE1-BC90-4039-8DF5-7DD296D2ED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314" name="Groep 313">
                    <a:extLst>
                      <a:ext uri="{FF2B5EF4-FFF2-40B4-BE49-F238E27FC236}">
                        <a16:creationId xmlns:a16="http://schemas.microsoft.com/office/drawing/2014/main" id="{33B63567-3918-46F0-B8BD-EB1D2B66E52E}"/>
                      </a:ext>
                    </a:extLst>
                  </p:cNvPr>
                  <p:cNvGrpSpPr/>
                  <p:nvPr userDrawn="1"/>
                </p:nvGrpSpPr>
                <p:grpSpPr>
                  <a:xfrm>
                    <a:off x="-3634047" y="735854"/>
                    <a:ext cx="88801" cy="72568"/>
                    <a:chOff x="-2091059" y="1395403"/>
                    <a:chExt cx="157316" cy="128558"/>
                  </a:xfrm>
                </p:grpSpPr>
                <p:sp>
                  <p:nvSpPr>
                    <p:cNvPr id="315" name="Rechthoek 314">
                      <a:extLst>
                        <a:ext uri="{FF2B5EF4-FFF2-40B4-BE49-F238E27FC236}">
                          <a16:creationId xmlns:a16="http://schemas.microsoft.com/office/drawing/2014/main" id="{FED9DE94-24E9-4D44-9332-E1638630EC6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316" name="Pijl: punthaak 149">
                      <a:extLst>
                        <a:ext uri="{FF2B5EF4-FFF2-40B4-BE49-F238E27FC236}">
                          <a16:creationId xmlns:a16="http://schemas.microsoft.com/office/drawing/2014/main" id="{A319216C-C7FE-48D0-AB07-7725D846D179}"/>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grpSp>
            <p:nvGrpSpPr>
              <p:cNvPr id="297" name="Groep 296">
                <a:extLst>
                  <a:ext uri="{FF2B5EF4-FFF2-40B4-BE49-F238E27FC236}">
                    <a16:creationId xmlns:a16="http://schemas.microsoft.com/office/drawing/2014/main" id="{90FBC575-BA1D-48F9-8EF5-66531181EC71}"/>
                  </a:ext>
                </a:extLst>
              </p:cNvPr>
              <p:cNvGrpSpPr/>
              <p:nvPr userDrawn="1"/>
            </p:nvGrpSpPr>
            <p:grpSpPr>
              <a:xfrm>
                <a:off x="-2425037" y="781500"/>
                <a:ext cx="357690" cy="330595"/>
                <a:chOff x="-2721817" y="782525"/>
                <a:chExt cx="432805" cy="400021"/>
              </a:xfrm>
            </p:grpSpPr>
            <p:sp>
              <p:nvSpPr>
                <p:cNvPr id="300" name="Rechthoek 299">
                  <a:extLst>
                    <a:ext uri="{FF2B5EF4-FFF2-40B4-BE49-F238E27FC236}">
                      <a16:creationId xmlns:a16="http://schemas.microsoft.com/office/drawing/2014/main" id="{0CC28A92-8C24-4A93-8C0D-C97E16D6A67F}"/>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301" name="Groep 300">
                  <a:extLst>
                    <a:ext uri="{FF2B5EF4-FFF2-40B4-BE49-F238E27FC236}">
                      <a16:creationId xmlns:a16="http://schemas.microsoft.com/office/drawing/2014/main" id="{63032188-66DD-430D-BFFC-09B29E37EAD8}"/>
                    </a:ext>
                  </a:extLst>
                </p:cNvPr>
                <p:cNvGrpSpPr/>
                <p:nvPr userDrawn="1"/>
              </p:nvGrpSpPr>
              <p:grpSpPr>
                <a:xfrm>
                  <a:off x="-2652453" y="866772"/>
                  <a:ext cx="294076" cy="231526"/>
                  <a:chOff x="-3310843" y="700986"/>
                  <a:chExt cx="182598" cy="143759"/>
                </a:xfrm>
              </p:grpSpPr>
              <p:grpSp>
                <p:nvGrpSpPr>
                  <p:cNvPr id="302" name="Groep 301">
                    <a:extLst>
                      <a:ext uri="{FF2B5EF4-FFF2-40B4-BE49-F238E27FC236}">
                        <a16:creationId xmlns:a16="http://schemas.microsoft.com/office/drawing/2014/main" id="{83A45565-CD8F-49B4-93AC-A382A13C0C0E}"/>
                      </a:ext>
                    </a:extLst>
                  </p:cNvPr>
                  <p:cNvGrpSpPr/>
                  <p:nvPr userDrawn="1"/>
                </p:nvGrpSpPr>
                <p:grpSpPr>
                  <a:xfrm>
                    <a:off x="-3310843" y="700986"/>
                    <a:ext cx="182598" cy="143759"/>
                    <a:chOff x="-3310843" y="700986"/>
                    <a:chExt cx="182598" cy="143759"/>
                  </a:xfrm>
                </p:grpSpPr>
                <p:cxnSp>
                  <p:nvCxnSpPr>
                    <p:cNvPr id="306" name="Rechte verbindingslijn 305">
                      <a:extLst>
                        <a:ext uri="{FF2B5EF4-FFF2-40B4-BE49-F238E27FC236}">
                          <a16:creationId xmlns:a16="http://schemas.microsoft.com/office/drawing/2014/main" id="{673F9607-2813-42AC-8077-45B8162269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307" name="Rechte verbindingslijn 306">
                      <a:extLst>
                        <a:ext uri="{FF2B5EF4-FFF2-40B4-BE49-F238E27FC236}">
                          <a16:creationId xmlns:a16="http://schemas.microsoft.com/office/drawing/2014/main" id="{B3581340-CBA0-4705-8901-EDB6687812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308" name="Rechte verbindingslijn 307">
                      <a:extLst>
                        <a:ext uri="{FF2B5EF4-FFF2-40B4-BE49-F238E27FC236}">
                          <a16:creationId xmlns:a16="http://schemas.microsoft.com/office/drawing/2014/main" id="{496C5DBB-FBCF-4C81-B3BC-40931549692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309" name="Rechte verbindingslijn 308">
                      <a:extLst>
                        <a:ext uri="{FF2B5EF4-FFF2-40B4-BE49-F238E27FC236}">
                          <a16:creationId xmlns:a16="http://schemas.microsoft.com/office/drawing/2014/main" id="{BE1E040A-BCD6-487E-8D6B-8CCEEB441C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310" name="Rechte verbindingslijn 309">
                      <a:extLst>
                        <a:ext uri="{FF2B5EF4-FFF2-40B4-BE49-F238E27FC236}">
                          <a16:creationId xmlns:a16="http://schemas.microsoft.com/office/drawing/2014/main" id="{561A8049-80D9-4273-959E-7B2BB30A8EA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303" name="Groep 302">
                    <a:extLst>
                      <a:ext uri="{FF2B5EF4-FFF2-40B4-BE49-F238E27FC236}">
                        <a16:creationId xmlns:a16="http://schemas.microsoft.com/office/drawing/2014/main" id="{BE8ECC40-8288-4427-BF4F-3843B8AB38AF}"/>
                      </a:ext>
                    </a:extLst>
                  </p:cNvPr>
                  <p:cNvGrpSpPr/>
                  <p:nvPr userDrawn="1"/>
                </p:nvGrpSpPr>
                <p:grpSpPr>
                  <a:xfrm flipH="1">
                    <a:off x="-3310774" y="735854"/>
                    <a:ext cx="88801" cy="72568"/>
                    <a:chOff x="-2091059" y="1395403"/>
                    <a:chExt cx="157316" cy="128558"/>
                  </a:xfrm>
                </p:grpSpPr>
                <p:sp>
                  <p:nvSpPr>
                    <p:cNvPr id="304" name="Rechthoek 303">
                      <a:extLst>
                        <a:ext uri="{FF2B5EF4-FFF2-40B4-BE49-F238E27FC236}">
                          <a16:creationId xmlns:a16="http://schemas.microsoft.com/office/drawing/2014/main" id="{4C3191C2-5CA9-4CCC-A171-AFDEFCCBAB51}"/>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305" name="Pijl: punthaak 138">
                      <a:extLst>
                        <a:ext uri="{FF2B5EF4-FFF2-40B4-BE49-F238E27FC236}">
                          <a16:creationId xmlns:a16="http://schemas.microsoft.com/office/drawing/2014/main" id="{7692F1EF-156A-498C-B4CA-43570FFFE7BF}"/>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sp>
            <p:nvSpPr>
              <p:cNvPr id="298" name="Rechthoek 297">
                <a:extLst>
                  <a:ext uri="{FF2B5EF4-FFF2-40B4-BE49-F238E27FC236}">
                    <a16:creationId xmlns:a16="http://schemas.microsoft.com/office/drawing/2014/main" id="{0FA1AF6C-2339-40A7-8578-ABBF6274FEB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omhoog</a:t>
                </a:r>
              </a:p>
            </p:txBody>
          </p:sp>
          <p:sp>
            <p:nvSpPr>
              <p:cNvPr id="299" name="Rechthoek 298">
                <a:extLst>
                  <a:ext uri="{FF2B5EF4-FFF2-40B4-BE49-F238E27FC236}">
                    <a16:creationId xmlns:a16="http://schemas.microsoft.com/office/drawing/2014/main" id="{6296336B-8CBD-4091-8C9A-A794B087CA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omlaag</a:t>
                </a:r>
              </a:p>
            </p:txBody>
          </p:sp>
        </p:grpSp>
        <p:cxnSp>
          <p:nvCxnSpPr>
            <p:cNvPr id="275" name="Rechte verbindingslijn 274">
              <a:extLst>
                <a:ext uri="{FF2B5EF4-FFF2-40B4-BE49-F238E27FC236}">
                  <a16:creationId xmlns:a16="http://schemas.microsoft.com/office/drawing/2014/main" id="{8F4D6900-DB82-488F-A840-B2B5C767BC86}"/>
                </a:ext>
              </a:extLst>
            </p:cNvPr>
            <p:cNvCxnSpPr>
              <a:cxnSpLocks/>
            </p:cNvCxnSpPr>
            <p:nvPr userDrawn="1"/>
          </p:nvCxnSpPr>
          <p:spPr>
            <a:xfrm>
              <a:off x="-3419346" y="1020931"/>
              <a:ext cx="3176013" cy="0"/>
            </a:xfrm>
            <a:prstGeom prst="line">
              <a:avLst/>
            </a:prstGeom>
            <a:noFill/>
            <a:ln w="3175" cap="flat" cmpd="sng" algn="ctr">
              <a:solidFill>
                <a:srgbClr val="303E48"/>
              </a:solidFill>
              <a:prstDash val="solid"/>
            </a:ln>
            <a:effectLst/>
          </p:spPr>
        </p:cxnSp>
        <p:sp>
          <p:nvSpPr>
            <p:cNvPr id="276" name="Rechthoek 275">
              <a:extLst>
                <a:ext uri="{FF2B5EF4-FFF2-40B4-BE49-F238E27FC236}">
                  <a16:creationId xmlns:a16="http://schemas.microsoft.com/office/drawing/2014/main" id="{FFD1F973-B59A-4706-9FFD-33A704A304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277" name="Ovaal 276">
              <a:extLst>
                <a:ext uri="{FF2B5EF4-FFF2-40B4-BE49-F238E27FC236}">
                  <a16:creationId xmlns:a16="http://schemas.microsoft.com/office/drawing/2014/main" id="{C9E80D98-52CD-47CD-811C-0DE0730CD5D1}"/>
                </a:ext>
              </a:extLst>
            </p:cNvPr>
            <p:cNvSpPr/>
            <p:nvPr userDrawn="1"/>
          </p:nvSpPr>
          <p:spPr>
            <a:xfrm>
              <a:off x="-3425006" y="209106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278" name="Rechthoek 277">
              <a:extLst>
                <a:ext uri="{FF2B5EF4-FFF2-40B4-BE49-F238E27FC236}">
                  <a16:creationId xmlns:a16="http://schemas.microsoft.com/office/drawing/2014/main" id="{614EE503-9231-4337-9FAA-9FB3AA534CA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279" name="Ovaal 278">
              <a:extLst>
                <a:ext uri="{FF2B5EF4-FFF2-40B4-BE49-F238E27FC236}">
                  <a16:creationId xmlns:a16="http://schemas.microsoft.com/office/drawing/2014/main" id="{29699259-BF8B-46C6-A690-D8103C59CA51}"/>
                </a:ext>
              </a:extLst>
            </p:cNvPr>
            <p:cNvSpPr/>
            <p:nvPr userDrawn="1"/>
          </p:nvSpPr>
          <p:spPr>
            <a:xfrm>
              <a:off x="-3425006" y="24652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280" name="Rechthoek 279">
              <a:extLst>
                <a:ext uri="{FF2B5EF4-FFF2-40B4-BE49-F238E27FC236}">
                  <a16:creationId xmlns:a16="http://schemas.microsoft.com/office/drawing/2014/main" id="{44075078-B851-43D8-8575-6A940639505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sp>
          <p:nvSpPr>
            <p:cNvPr id="281" name="Ovaal 280">
              <a:extLst>
                <a:ext uri="{FF2B5EF4-FFF2-40B4-BE49-F238E27FC236}">
                  <a16:creationId xmlns:a16="http://schemas.microsoft.com/office/drawing/2014/main" id="{C4507E80-6D71-40FE-B39A-5BA71BC71D22}"/>
                </a:ext>
              </a:extLst>
            </p:cNvPr>
            <p:cNvSpPr/>
            <p:nvPr userDrawn="1"/>
          </p:nvSpPr>
          <p:spPr>
            <a:xfrm>
              <a:off x="-3425006" y="283788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4</a:t>
              </a:r>
            </a:p>
          </p:txBody>
        </p:sp>
        <p:sp>
          <p:nvSpPr>
            <p:cNvPr id="282" name="Rechthoek 281">
              <a:extLst>
                <a:ext uri="{FF2B5EF4-FFF2-40B4-BE49-F238E27FC236}">
                  <a16:creationId xmlns:a16="http://schemas.microsoft.com/office/drawing/2014/main" id="{A71A843E-1481-4D8C-8078-B9BCF3B245F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Leestekst</a:t>
              </a:r>
            </a:p>
          </p:txBody>
        </p:sp>
        <p:sp>
          <p:nvSpPr>
            <p:cNvPr id="283" name="Ovaal 282">
              <a:extLst>
                <a:ext uri="{FF2B5EF4-FFF2-40B4-BE49-F238E27FC236}">
                  <a16:creationId xmlns:a16="http://schemas.microsoft.com/office/drawing/2014/main" id="{A66CBC57-6CCB-4E5B-9123-49A7338A7108}"/>
                </a:ext>
              </a:extLst>
            </p:cNvPr>
            <p:cNvSpPr/>
            <p:nvPr userDrawn="1"/>
          </p:nvSpPr>
          <p:spPr>
            <a:xfrm>
              <a:off x="-3425006" y="3221492"/>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5</a:t>
              </a:r>
            </a:p>
          </p:txBody>
        </p:sp>
        <p:sp>
          <p:nvSpPr>
            <p:cNvPr id="284" name="Rechthoek 283">
              <a:extLst>
                <a:ext uri="{FF2B5EF4-FFF2-40B4-BE49-F238E27FC236}">
                  <a16:creationId xmlns:a16="http://schemas.microsoft.com/office/drawing/2014/main" id="{B1EAD3FC-C9D9-46EF-A19B-E2FEAD018EB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Header</a:t>
              </a:r>
            </a:p>
          </p:txBody>
        </p:sp>
        <p:sp>
          <p:nvSpPr>
            <p:cNvPr id="285" name="Rechthoek 284">
              <a:extLst>
                <a:ext uri="{FF2B5EF4-FFF2-40B4-BE49-F238E27FC236}">
                  <a16:creationId xmlns:a16="http://schemas.microsoft.com/office/drawing/2014/main" id="{42FAA852-0535-4B31-B07D-912AA33E510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zoals hierboven aangegeven, om een tekst niveau te kiezen. Kies uit:</a:t>
              </a:r>
            </a:p>
          </p:txBody>
        </p:sp>
        <p:sp>
          <p:nvSpPr>
            <p:cNvPr id="286" name="Ovaal 285">
              <a:extLst>
                <a:ext uri="{FF2B5EF4-FFF2-40B4-BE49-F238E27FC236}">
                  <a16:creationId xmlns:a16="http://schemas.microsoft.com/office/drawing/2014/main" id="{AD10CF32-A088-4AE4-9C74-C2C227F53025}"/>
                </a:ext>
              </a:extLst>
            </p:cNvPr>
            <p:cNvSpPr/>
            <p:nvPr userDrawn="1"/>
          </p:nvSpPr>
          <p:spPr>
            <a:xfrm>
              <a:off x="-3425006" y="471108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9</a:t>
              </a:r>
            </a:p>
          </p:txBody>
        </p:sp>
        <p:sp>
          <p:nvSpPr>
            <p:cNvPr id="287" name="Rechthoek 286">
              <a:extLst>
                <a:ext uri="{FF2B5EF4-FFF2-40B4-BE49-F238E27FC236}">
                  <a16:creationId xmlns:a16="http://schemas.microsoft.com/office/drawing/2014/main" id="{3FA68D94-5F15-42A5-9F6A-FB03AA2E637A}"/>
                </a:ext>
              </a:extLst>
            </p:cNvPr>
            <p:cNvSpPr/>
            <p:nvPr userDrawn="1"/>
          </p:nvSpPr>
          <p:spPr>
            <a:xfrm>
              <a:off x="-3059324" y="4711084"/>
              <a:ext cx="2823104"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None/>
                <a:tabLst/>
                <a:defRPr/>
              </a:pPr>
              <a:r>
                <a:rPr lang="nl-NL" sz="1400" kern="1200" noProof="0" dirty="0">
                  <a:solidFill>
                    <a:schemeClr val="tx1"/>
                  </a:solidFill>
                  <a:latin typeface="+mn-lt"/>
                  <a:ea typeface="+mn-ea"/>
                  <a:cs typeface="+mn-cs"/>
                </a:rPr>
                <a:t>Leestekst</a:t>
              </a:r>
            </a:p>
          </p:txBody>
        </p:sp>
      </p:grpSp>
    </p:spTree>
    <p:extLst>
      <p:ext uri="{BB962C8B-B14F-4D97-AF65-F5344CB8AC3E}">
        <p14:creationId xmlns:p14="http://schemas.microsoft.com/office/powerpoint/2010/main" val="74175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ard 1-koloms (afb. hoog)">
    <p:spTree>
      <p:nvGrpSpPr>
        <p:cNvPr id="1" name=""/>
        <p:cNvGrpSpPr/>
        <p:nvPr/>
      </p:nvGrpSpPr>
      <p:grpSpPr>
        <a:xfrm>
          <a:off x="0" y="0"/>
          <a:ext cx="0" cy="0"/>
          <a:chOff x="0" y="0"/>
          <a:chExt cx="0" cy="0"/>
        </a:xfrm>
      </p:grpSpPr>
      <p:sp>
        <p:nvSpPr>
          <p:cNvPr id="14" name="Tijdelijke aanduiding voor inhoud 13"/>
          <p:cNvSpPr>
            <a:spLocks noGrp="1"/>
          </p:cNvSpPr>
          <p:nvPr>
            <p:ph sz="quarter" idx="13" hasCustomPrompt="1"/>
          </p:nvPr>
        </p:nvSpPr>
        <p:spPr>
          <a:xfrm>
            <a:off x="1022650" y="1994307"/>
            <a:ext cx="10147300" cy="3441600"/>
          </a:xfrm>
        </p:spPr>
        <p:txBody>
          <a:bodyPr/>
          <a:lstStyle/>
          <a:p>
            <a:pPr lvl="0"/>
            <a:r>
              <a:rPr lang="nl-NL" dirty="0" err="1"/>
              <a:t>Bullet</a:t>
            </a:r>
            <a:r>
              <a:rPr lang="nl-NL" dirty="0"/>
              <a:t> </a:t>
            </a:r>
          </a:p>
          <a:p>
            <a:pPr lvl="1"/>
            <a:r>
              <a:rPr lang="nl-NL" dirty="0"/>
              <a:t>Sub </a:t>
            </a:r>
            <a:r>
              <a:rPr lang="nl-NL" dirty="0" err="1"/>
              <a:t>bullet</a:t>
            </a:r>
            <a:endParaRPr lang="nl-NL" dirty="0"/>
          </a:p>
          <a:p>
            <a:pPr lvl="2"/>
            <a:r>
              <a:rPr lang="nl-NL" dirty="0"/>
              <a:t>Vinkje</a:t>
            </a:r>
          </a:p>
          <a:p>
            <a:pPr lvl="3"/>
            <a:r>
              <a:rPr lang="nl-NL" dirty="0"/>
              <a:t>Leestekst</a:t>
            </a:r>
          </a:p>
          <a:p>
            <a:pPr lvl="4"/>
            <a:r>
              <a:rPr lang="nl-NL" dirty="0"/>
              <a:t>Header</a:t>
            </a:r>
          </a:p>
          <a:p>
            <a:pPr lvl="5"/>
            <a:r>
              <a:rPr lang="nl-NL" dirty="0" err="1"/>
              <a:t>Bullet</a:t>
            </a:r>
            <a:r>
              <a:rPr lang="nl-NL" dirty="0"/>
              <a:t> </a:t>
            </a:r>
          </a:p>
          <a:p>
            <a:pPr lvl="6"/>
            <a:r>
              <a:rPr lang="nl-NL" dirty="0"/>
              <a:t>Sub </a:t>
            </a:r>
            <a:r>
              <a:rPr lang="nl-NL" dirty="0" err="1"/>
              <a:t>bullet</a:t>
            </a:r>
            <a:endParaRPr lang="nl-NL" dirty="0"/>
          </a:p>
          <a:p>
            <a:pPr lvl="7"/>
            <a:r>
              <a:rPr lang="nl-NL" dirty="0"/>
              <a:t>Vinkje</a:t>
            </a:r>
          </a:p>
        </p:txBody>
      </p:sp>
      <p:sp>
        <p:nvSpPr>
          <p:cNvPr id="2" name="Titel 1">
            <a:extLst>
              <a:ext uri="{FF2B5EF4-FFF2-40B4-BE49-F238E27FC236}">
                <a16:creationId xmlns:a16="http://schemas.microsoft.com/office/drawing/2014/main" id="{2DFA000D-14B0-4EE9-9F55-52F1DE2DC8A7}"/>
              </a:ext>
            </a:extLst>
          </p:cNvPr>
          <p:cNvSpPr>
            <a:spLocks noGrp="1"/>
          </p:cNvSpPr>
          <p:nvPr>
            <p:ph type="title" hasCustomPrompt="1"/>
          </p:nvPr>
        </p:nvSpPr>
        <p:spPr>
          <a:xfrm>
            <a:off x="1022650" y="437317"/>
            <a:ext cx="10146700" cy="1325563"/>
          </a:xfrm>
        </p:spPr>
        <p:txBody>
          <a:bodyPr/>
          <a:lstStyle>
            <a:lvl1pPr>
              <a:defRPr/>
            </a:lvl1pPr>
          </a:lstStyle>
          <a:p>
            <a:r>
              <a:rPr lang="nl-NL" dirty="0"/>
              <a:t>Plaats hier uw titel</a:t>
            </a:r>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A106F02D-35F4-4310-A990-0B5F19330D49}" type="datetime1">
              <a:rPr lang="nl-NL" smtClean="0"/>
              <a:t>20-01-2023</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r>
              <a:rPr lang="nl-NL"/>
              <a:t>© Cito, 2019</a:t>
            </a:r>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a:t>
            </a:fld>
            <a:endParaRPr lang="nl-NL"/>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grpSp>
        <p:nvGrpSpPr>
          <p:cNvPr id="174" name="Instructie">
            <a:extLst>
              <a:ext uri="{FF2B5EF4-FFF2-40B4-BE49-F238E27FC236}">
                <a16:creationId xmlns:a16="http://schemas.microsoft.com/office/drawing/2014/main" id="{5D93443A-BCE9-4957-9EE7-29B51A00B425}"/>
              </a:ext>
            </a:extLst>
          </p:cNvPr>
          <p:cNvGrpSpPr/>
          <p:nvPr userDrawn="1"/>
        </p:nvGrpSpPr>
        <p:grpSpPr>
          <a:xfrm>
            <a:off x="-3437547" y="1434"/>
            <a:ext cx="3201327" cy="6001164"/>
            <a:chOff x="-3437547" y="1434"/>
            <a:chExt cx="3201327" cy="6001164"/>
          </a:xfrm>
        </p:grpSpPr>
        <p:cxnSp>
          <p:nvCxnSpPr>
            <p:cNvPr id="175" name="Rechte verbindingslijn 174">
              <a:extLst>
                <a:ext uri="{FF2B5EF4-FFF2-40B4-BE49-F238E27FC236}">
                  <a16:creationId xmlns:a16="http://schemas.microsoft.com/office/drawing/2014/main" id="{1783FCEC-1984-4F3B-A9C2-C5D99E8801A3}"/>
                </a:ext>
              </a:extLst>
            </p:cNvPr>
            <p:cNvCxnSpPr>
              <a:cxnSpLocks/>
            </p:cNvCxnSpPr>
            <p:nvPr userDrawn="1"/>
          </p:nvCxnSpPr>
          <p:spPr>
            <a:xfrm>
              <a:off x="-3419346" y="5083729"/>
              <a:ext cx="3176013" cy="0"/>
            </a:xfrm>
            <a:prstGeom prst="line">
              <a:avLst/>
            </a:prstGeom>
            <a:noFill/>
            <a:ln w="3175" cap="flat" cmpd="sng" algn="ctr">
              <a:solidFill>
                <a:srgbClr val="303E48"/>
              </a:solidFill>
              <a:prstDash val="solid"/>
            </a:ln>
            <a:effectLst/>
          </p:spPr>
        </p:cxnSp>
        <p:sp>
          <p:nvSpPr>
            <p:cNvPr id="176" name="Ovaal 175">
              <a:extLst>
                <a:ext uri="{FF2B5EF4-FFF2-40B4-BE49-F238E27FC236}">
                  <a16:creationId xmlns:a16="http://schemas.microsoft.com/office/drawing/2014/main" id="{A455DE64-A025-408F-B797-9750E6582C54}"/>
                </a:ext>
              </a:extLst>
            </p:cNvPr>
            <p:cNvSpPr/>
            <p:nvPr userDrawn="1"/>
          </p:nvSpPr>
          <p:spPr>
            <a:xfrm>
              <a:off x="-3425006" y="358882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6</a:t>
              </a:r>
            </a:p>
          </p:txBody>
        </p:sp>
        <p:sp>
          <p:nvSpPr>
            <p:cNvPr id="177" name="Rechthoek 176">
              <a:extLst>
                <a:ext uri="{FF2B5EF4-FFF2-40B4-BE49-F238E27FC236}">
                  <a16:creationId xmlns:a16="http://schemas.microsoft.com/office/drawing/2014/main" id="{F8F70177-A3C8-469C-838E-2D4B5449FE2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78" name="Ovaal 177">
              <a:extLst>
                <a:ext uri="{FF2B5EF4-FFF2-40B4-BE49-F238E27FC236}">
                  <a16:creationId xmlns:a16="http://schemas.microsoft.com/office/drawing/2014/main" id="{BDE2DFB7-76AE-4C5F-963F-8E0E6995A802}"/>
                </a:ext>
              </a:extLst>
            </p:cNvPr>
            <p:cNvSpPr/>
            <p:nvPr userDrawn="1"/>
          </p:nvSpPr>
          <p:spPr>
            <a:xfrm>
              <a:off x="-3425006" y="396299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7</a:t>
              </a:r>
            </a:p>
          </p:txBody>
        </p:sp>
        <p:sp>
          <p:nvSpPr>
            <p:cNvPr id="179" name="Rechthoek 178">
              <a:extLst>
                <a:ext uri="{FF2B5EF4-FFF2-40B4-BE49-F238E27FC236}">
                  <a16:creationId xmlns:a16="http://schemas.microsoft.com/office/drawing/2014/main" id="{5601CD41-DA6B-4BAC-9C41-92E16CC0B0F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80" name="Ovaal 179">
              <a:extLst>
                <a:ext uri="{FF2B5EF4-FFF2-40B4-BE49-F238E27FC236}">
                  <a16:creationId xmlns:a16="http://schemas.microsoft.com/office/drawing/2014/main" id="{AD10CF32-A088-4AE4-9C74-C2C227F53025}"/>
                </a:ext>
              </a:extLst>
            </p:cNvPr>
            <p:cNvSpPr/>
            <p:nvPr userDrawn="1"/>
          </p:nvSpPr>
          <p:spPr>
            <a:xfrm>
              <a:off x="-3425006" y="43356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8</a:t>
              </a:r>
            </a:p>
          </p:txBody>
        </p:sp>
        <p:sp>
          <p:nvSpPr>
            <p:cNvPr id="181" name="Rechthoek 180">
              <a:extLst>
                <a:ext uri="{FF2B5EF4-FFF2-40B4-BE49-F238E27FC236}">
                  <a16:creationId xmlns:a16="http://schemas.microsoft.com/office/drawing/2014/main" id="{3FA68D94-5F15-42A5-9F6A-FB03AA2E63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grpSp>
          <p:nvGrpSpPr>
            <p:cNvPr id="182" name="Meer informatie">
              <a:extLst>
                <a:ext uri="{FF2B5EF4-FFF2-40B4-BE49-F238E27FC236}">
                  <a16:creationId xmlns:a16="http://schemas.microsoft.com/office/drawing/2014/main" id="{087AD190-CC03-452E-B054-C8F8BF8667AF}"/>
                </a:ext>
              </a:extLst>
            </p:cNvPr>
            <p:cNvGrpSpPr/>
            <p:nvPr userDrawn="1"/>
          </p:nvGrpSpPr>
          <p:grpSpPr>
            <a:xfrm>
              <a:off x="-3421298" y="5206936"/>
              <a:ext cx="3178515" cy="795662"/>
              <a:chOff x="-3741486" y="3387723"/>
              <a:chExt cx="3178515" cy="795662"/>
            </a:xfrm>
          </p:grpSpPr>
          <p:sp>
            <p:nvSpPr>
              <p:cNvPr id="252" name="Freeform 101">
                <a:extLst>
                  <a:ext uri="{FF2B5EF4-FFF2-40B4-BE49-F238E27FC236}">
                    <a16:creationId xmlns:a16="http://schemas.microsoft.com/office/drawing/2014/main" id="{5B7F4CB1-A9D3-449D-BE2D-7111DF63717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253" name="Rechthoek 252">
                <a:extLst>
                  <a:ext uri="{FF2B5EF4-FFF2-40B4-BE49-F238E27FC236}">
                    <a16:creationId xmlns:a16="http://schemas.microsoft.com/office/drawing/2014/main" id="{22A4E166-ED9F-4B2F-A89D-D553F78665E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254" name="Rechte verbindingslijn 253">
                <a:extLst>
                  <a:ext uri="{FF2B5EF4-FFF2-40B4-BE49-F238E27FC236}">
                    <a16:creationId xmlns:a16="http://schemas.microsoft.com/office/drawing/2014/main" id="{FAE57876-2BA0-492F-B735-0C4CA1442DCA}"/>
                  </a:ext>
                </a:extLst>
              </p:cNvPr>
              <p:cNvCxnSpPr>
                <a:cxnSpLocks/>
              </p:cNvCxnSpPr>
              <p:nvPr userDrawn="1"/>
            </p:nvCxnSpPr>
            <p:spPr>
              <a:xfrm>
                <a:off x="-3740987" y="4183385"/>
                <a:ext cx="3178016" cy="0"/>
              </a:xfrm>
              <a:prstGeom prst="line">
                <a:avLst/>
              </a:prstGeom>
              <a:noFill/>
              <a:ln w="3175" cap="flat" cmpd="sng" algn="ctr">
                <a:solidFill>
                  <a:srgbClr val="303E48"/>
                </a:solidFill>
                <a:prstDash val="solid"/>
              </a:ln>
              <a:effectLst/>
            </p:spPr>
          </p:cxnSp>
        </p:grpSp>
        <p:sp>
          <p:nvSpPr>
            <p:cNvPr id="183" name="Rechthoek 182">
              <a:extLst>
                <a:ext uri="{FF2B5EF4-FFF2-40B4-BE49-F238E27FC236}">
                  <a16:creationId xmlns:a16="http://schemas.microsoft.com/office/drawing/2014/main" id="{CADC9F08-45EA-4399-949B-EA6E8952A19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TEKST NIVEAUS kiezen</a:t>
              </a:r>
            </a:p>
          </p:txBody>
        </p:sp>
        <p:sp>
          <p:nvSpPr>
            <p:cNvPr id="184" name="Ovaal 183">
              <a:extLst>
                <a:ext uri="{FF2B5EF4-FFF2-40B4-BE49-F238E27FC236}">
                  <a16:creationId xmlns:a16="http://schemas.microsoft.com/office/drawing/2014/main" id="{8AEE38AB-99C6-4E2D-81E6-C7F6EACA144D}"/>
                </a:ext>
              </a:extLst>
            </p:cNvPr>
            <p:cNvSpPr/>
            <p:nvPr userDrawn="1"/>
          </p:nvSpPr>
          <p:spPr>
            <a:xfrm>
              <a:off x="-3425006" y="1719144"/>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1</a:t>
              </a:r>
            </a:p>
          </p:txBody>
        </p:sp>
        <p:cxnSp>
          <p:nvCxnSpPr>
            <p:cNvPr id="185" name="Rechte verbindingslijn 184">
              <a:extLst>
                <a:ext uri="{FF2B5EF4-FFF2-40B4-BE49-F238E27FC236}">
                  <a16:creationId xmlns:a16="http://schemas.microsoft.com/office/drawing/2014/main" id="{87AB6AB2-348A-4E23-B29C-8ECAAE263E8F}"/>
                </a:ext>
              </a:extLst>
            </p:cNvPr>
            <p:cNvCxnSpPr>
              <a:cxnSpLocks/>
            </p:cNvCxnSpPr>
            <p:nvPr userDrawn="1"/>
          </p:nvCxnSpPr>
          <p:spPr>
            <a:xfrm>
              <a:off x="-3419346" y="243069"/>
              <a:ext cx="3176013" cy="0"/>
            </a:xfrm>
            <a:prstGeom prst="line">
              <a:avLst/>
            </a:prstGeom>
            <a:noFill/>
            <a:ln w="3175" cap="flat" cmpd="sng" algn="ctr">
              <a:solidFill>
                <a:srgbClr val="303E48"/>
              </a:solidFill>
              <a:prstDash val="solid"/>
            </a:ln>
            <a:effectLst/>
          </p:spPr>
        </p:cxnSp>
        <p:grpSp>
          <p:nvGrpSpPr>
            <p:cNvPr id="186" name="Groep 185">
              <a:extLst>
                <a:ext uri="{FF2B5EF4-FFF2-40B4-BE49-F238E27FC236}">
                  <a16:creationId xmlns:a16="http://schemas.microsoft.com/office/drawing/2014/main" id="{5C2D9110-79E5-4FE7-9816-AAC7D7C7EA46}"/>
                </a:ext>
              </a:extLst>
            </p:cNvPr>
            <p:cNvGrpSpPr/>
            <p:nvPr userDrawn="1"/>
          </p:nvGrpSpPr>
          <p:grpSpPr>
            <a:xfrm>
              <a:off x="-3437547" y="349413"/>
              <a:ext cx="2933825" cy="558875"/>
              <a:chOff x="-3419346" y="368233"/>
              <a:chExt cx="3904920" cy="743862"/>
            </a:xfrm>
          </p:grpSpPr>
          <p:sp>
            <p:nvSpPr>
              <p:cNvPr id="200" name="Rechthoek 199">
                <a:extLst>
                  <a:ext uri="{FF2B5EF4-FFF2-40B4-BE49-F238E27FC236}">
                    <a16:creationId xmlns:a16="http://schemas.microsoft.com/office/drawing/2014/main" id="{E0FB1E30-2CC4-4B57-AB6A-B396CA3F33AE}"/>
                  </a:ext>
                </a:extLst>
              </p:cNvPr>
              <p:cNvSpPr/>
              <p:nvPr userDrawn="1"/>
            </p:nvSpPr>
            <p:spPr>
              <a:xfrm>
                <a:off x="-3294549" y="368233"/>
                <a:ext cx="432805" cy="244981"/>
              </a:xfrm>
              <a:prstGeom prst="rect">
                <a:avLst/>
              </a:prstGeom>
              <a:solidFill>
                <a:sysClr val="window" lastClr="FFFFFF"/>
              </a:solidFill>
              <a:ln w="6350"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01" name="Rechte verbindingslijn 200">
                <a:extLst>
                  <a:ext uri="{FF2B5EF4-FFF2-40B4-BE49-F238E27FC236}">
                    <a16:creationId xmlns:a16="http://schemas.microsoft.com/office/drawing/2014/main" id="{0C5F7ABC-C8A9-4CC6-AF48-3E36FEF85381}"/>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ln>
              <a:effectLst/>
            </p:spPr>
          </p:cxnSp>
          <p:cxnSp>
            <p:nvCxnSpPr>
              <p:cNvPr id="202" name="Rechte verbindingslijn 201">
                <a:extLst>
                  <a:ext uri="{FF2B5EF4-FFF2-40B4-BE49-F238E27FC236}">
                    <a16:creationId xmlns:a16="http://schemas.microsoft.com/office/drawing/2014/main" id="{15796171-8F39-4F95-B85E-33FF04BEBC07}"/>
                  </a:ext>
                </a:extLst>
              </p:cNvPr>
              <p:cNvCxnSpPr>
                <a:cxnSpLocks/>
              </p:cNvCxnSpPr>
              <p:nvPr userDrawn="1"/>
            </p:nvCxnSpPr>
            <p:spPr>
              <a:xfrm>
                <a:off x="-3419346" y="613214"/>
                <a:ext cx="136215" cy="0"/>
              </a:xfrm>
              <a:prstGeom prst="line">
                <a:avLst/>
              </a:prstGeom>
              <a:noFill/>
              <a:ln w="6350" cap="flat" cmpd="sng" algn="ctr">
                <a:solidFill>
                  <a:sysClr val="window" lastClr="FFFFFF">
                    <a:lumMod val="75000"/>
                  </a:sysClr>
                </a:solidFill>
                <a:prstDash val="solid"/>
              </a:ln>
              <a:effectLst/>
            </p:spPr>
          </p:cxnSp>
          <p:sp>
            <p:nvSpPr>
              <p:cNvPr id="203" name="Rechthoek 202">
                <a:extLst>
                  <a:ext uri="{FF2B5EF4-FFF2-40B4-BE49-F238E27FC236}">
                    <a16:creationId xmlns:a16="http://schemas.microsoft.com/office/drawing/2014/main" id="{1FB6384C-EEFB-474A-96B2-AAD558BCEAA2}"/>
                  </a:ext>
                </a:extLst>
              </p:cNvPr>
              <p:cNvSpPr/>
              <p:nvPr userDrawn="1"/>
            </p:nvSpPr>
            <p:spPr>
              <a:xfrm>
                <a:off x="-3289012" y="589683"/>
                <a:ext cx="422160" cy="64068"/>
              </a:xfrm>
              <a:prstGeom prst="rect">
                <a:avLst/>
              </a:prstGeom>
              <a:solidFill>
                <a:sysClr val="window" lastClr="FFFFFF"/>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nvGrpSpPr>
              <p:cNvPr id="204" name="Groep 203">
                <a:extLst>
                  <a:ext uri="{FF2B5EF4-FFF2-40B4-BE49-F238E27FC236}">
                    <a16:creationId xmlns:a16="http://schemas.microsoft.com/office/drawing/2014/main" id="{4931734D-141D-4A83-9C64-75108A0397BE}"/>
                  </a:ext>
                </a:extLst>
              </p:cNvPr>
              <p:cNvGrpSpPr/>
              <p:nvPr userDrawn="1"/>
            </p:nvGrpSpPr>
            <p:grpSpPr>
              <a:xfrm>
                <a:off x="-3002834" y="720303"/>
                <a:ext cx="182598" cy="143759"/>
                <a:chOff x="-3310843" y="700986"/>
                <a:chExt cx="182598" cy="143759"/>
              </a:xfrm>
            </p:grpSpPr>
            <p:grpSp>
              <p:nvGrpSpPr>
                <p:cNvPr id="243" name="Groep 242">
                  <a:extLst>
                    <a:ext uri="{FF2B5EF4-FFF2-40B4-BE49-F238E27FC236}">
                      <a16:creationId xmlns:a16="http://schemas.microsoft.com/office/drawing/2014/main" id="{218B5D85-1142-4614-BD13-43525E8FB288}"/>
                    </a:ext>
                  </a:extLst>
                </p:cNvPr>
                <p:cNvGrpSpPr/>
                <p:nvPr userDrawn="1"/>
              </p:nvGrpSpPr>
              <p:grpSpPr>
                <a:xfrm>
                  <a:off x="-3310843" y="700986"/>
                  <a:ext cx="182598" cy="143759"/>
                  <a:chOff x="-3310843" y="700986"/>
                  <a:chExt cx="182598" cy="143759"/>
                </a:xfrm>
              </p:grpSpPr>
              <p:cxnSp>
                <p:nvCxnSpPr>
                  <p:cNvPr id="247" name="Rechte verbindingslijn 246">
                    <a:extLst>
                      <a:ext uri="{FF2B5EF4-FFF2-40B4-BE49-F238E27FC236}">
                        <a16:creationId xmlns:a16="http://schemas.microsoft.com/office/drawing/2014/main" id="{0F72CEA2-1058-42C2-94A0-F08858A7E6D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48" name="Rechte verbindingslijn 247">
                    <a:extLst>
                      <a:ext uri="{FF2B5EF4-FFF2-40B4-BE49-F238E27FC236}">
                        <a16:creationId xmlns:a16="http://schemas.microsoft.com/office/drawing/2014/main" id="{725A7DCD-933B-4F3A-8453-B8B3B49355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49" name="Rechte verbindingslijn 248">
                    <a:extLst>
                      <a:ext uri="{FF2B5EF4-FFF2-40B4-BE49-F238E27FC236}">
                        <a16:creationId xmlns:a16="http://schemas.microsoft.com/office/drawing/2014/main" id="{0F0F432D-4748-41D0-9C0C-2943CBD55C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50" name="Rechte verbindingslijn 249">
                    <a:extLst>
                      <a:ext uri="{FF2B5EF4-FFF2-40B4-BE49-F238E27FC236}">
                        <a16:creationId xmlns:a16="http://schemas.microsoft.com/office/drawing/2014/main" id="{41812014-451A-4258-A35D-B066F6D3A7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51" name="Rechte verbindingslijn 250">
                    <a:extLst>
                      <a:ext uri="{FF2B5EF4-FFF2-40B4-BE49-F238E27FC236}">
                        <a16:creationId xmlns:a16="http://schemas.microsoft.com/office/drawing/2014/main" id="{A5457DEA-8F3E-4F2D-A384-6E5EA739C4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44" name="Groep 243">
                  <a:extLst>
                    <a:ext uri="{FF2B5EF4-FFF2-40B4-BE49-F238E27FC236}">
                      <a16:creationId xmlns:a16="http://schemas.microsoft.com/office/drawing/2014/main" id="{6BE5B3AC-A126-4308-8AFD-7B5AF3FC1814}"/>
                    </a:ext>
                  </a:extLst>
                </p:cNvPr>
                <p:cNvGrpSpPr/>
                <p:nvPr userDrawn="1"/>
              </p:nvGrpSpPr>
              <p:grpSpPr>
                <a:xfrm flipH="1">
                  <a:off x="-3310774" y="735854"/>
                  <a:ext cx="88801" cy="72568"/>
                  <a:chOff x="-2091059" y="1395403"/>
                  <a:chExt cx="157316" cy="128558"/>
                </a:xfrm>
              </p:grpSpPr>
              <p:sp>
                <p:nvSpPr>
                  <p:cNvPr id="245" name="Rechthoek 244">
                    <a:extLst>
                      <a:ext uri="{FF2B5EF4-FFF2-40B4-BE49-F238E27FC236}">
                        <a16:creationId xmlns:a16="http://schemas.microsoft.com/office/drawing/2014/main" id="{485C5C84-A6DE-4EA0-AFCB-1B7E2BC8D1D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46" name="Pijl: punthaak 167">
                    <a:extLst>
                      <a:ext uri="{FF2B5EF4-FFF2-40B4-BE49-F238E27FC236}">
                        <a16:creationId xmlns:a16="http://schemas.microsoft.com/office/drawing/2014/main" id="{22A2095F-CD48-40E1-A7FD-409C8A75A65A}"/>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205" name="Groep 204">
                <a:extLst>
                  <a:ext uri="{FF2B5EF4-FFF2-40B4-BE49-F238E27FC236}">
                    <a16:creationId xmlns:a16="http://schemas.microsoft.com/office/drawing/2014/main" id="{5E106AB0-C5AF-4410-9BE7-E9BB92F5A6AC}"/>
                  </a:ext>
                </a:extLst>
              </p:cNvPr>
              <p:cNvGrpSpPr/>
              <p:nvPr userDrawn="1"/>
            </p:nvGrpSpPr>
            <p:grpSpPr>
              <a:xfrm>
                <a:off x="-3326107" y="720303"/>
                <a:ext cx="182598" cy="143759"/>
                <a:chOff x="-3634116" y="700986"/>
                <a:chExt cx="182598" cy="143759"/>
              </a:xfrm>
            </p:grpSpPr>
            <p:grpSp>
              <p:nvGrpSpPr>
                <p:cNvPr id="234" name="Groep 233">
                  <a:extLst>
                    <a:ext uri="{FF2B5EF4-FFF2-40B4-BE49-F238E27FC236}">
                      <a16:creationId xmlns:a16="http://schemas.microsoft.com/office/drawing/2014/main" id="{F768002E-9563-422A-A990-92084379ECEB}"/>
                    </a:ext>
                  </a:extLst>
                </p:cNvPr>
                <p:cNvGrpSpPr/>
                <p:nvPr userDrawn="1"/>
              </p:nvGrpSpPr>
              <p:grpSpPr>
                <a:xfrm>
                  <a:off x="-3634116" y="700986"/>
                  <a:ext cx="182598" cy="143759"/>
                  <a:chOff x="-3634116" y="700986"/>
                  <a:chExt cx="182598" cy="143759"/>
                </a:xfrm>
              </p:grpSpPr>
              <p:cxnSp>
                <p:nvCxnSpPr>
                  <p:cNvPr id="238" name="Rechte verbindingslijn 237">
                    <a:extLst>
                      <a:ext uri="{FF2B5EF4-FFF2-40B4-BE49-F238E27FC236}">
                        <a16:creationId xmlns:a16="http://schemas.microsoft.com/office/drawing/2014/main" id="{0892A6A0-844E-4339-A2D0-A1BA861D32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39" name="Rechte verbindingslijn 238">
                    <a:extLst>
                      <a:ext uri="{FF2B5EF4-FFF2-40B4-BE49-F238E27FC236}">
                        <a16:creationId xmlns:a16="http://schemas.microsoft.com/office/drawing/2014/main" id="{D01F9E66-6D14-48B8-B73B-7E5B2C9BAB7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40" name="Rechte verbindingslijn 239">
                    <a:extLst>
                      <a:ext uri="{FF2B5EF4-FFF2-40B4-BE49-F238E27FC236}">
                        <a16:creationId xmlns:a16="http://schemas.microsoft.com/office/drawing/2014/main" id="{60157A48-8A29-43A7-92C0-ABBEC6EE53B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41" name="Rechte verbindingslijn 240">
                    <a:extLst>
                      <a:ext uri="{FF2B5EF4-FFF2-40B4-BE49-F238E27FC236}">
                        <a16:creationId xmlns:a16="http://schemas.microsoft.com/office/drawing/2014/main" id="{3A0C1228-2233-4502-8DAD-DE645E46D52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42" name="Rechte verbindingslijn 241">
                    <a:extLst>
                      <a:ext uri="{FF2B5EF4-FFF2-40B4-BE49-F238E27FC236}">
                        <a16:creationId xmlns:a16="http://schemas.microsoft.com/office/drawing/2014/main" id="{D3A3C688-049F-428A-8424-83250008227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35" name="Groep 234">
                  <a:extLst>
                    <a:ext uri="{FF2B5EF4-FFF2-40B4-BE49-F238E27FC236}">
                      <a16:creationId xmlns:a16="http://schemas.microsoft.com/office/drawing/2014/main" id="{83D07786-BF9A-405A-A6EB-08CC8E6ECF15}"/>
                    </a:ext>
                  </a:extLst>
                </p:cNvPr>
                <p:cNvGrpSpPr/>
                <p:nvPr userDrawn="1"/>
              </p:nvGrpSpPr>
              <p:grpSpPr>
                <a:xfrm>
                  <a:off x="-3634047" y="735854"/>
                  <a:ext cx="88801" cy="72568"/>
                  <a:chOff x="-2091059" y="1395403"/>
                  <a:chExt cx="157316" cy="128558"/>
                </a:xfrm>
              </p:grpSpPr>
              <p:sp>
                <p:nvSpPr>
                  <p:cNvPr id="236" name="Rechthoek 235">
                    <a:extLst>
                      <a:ext uri="{FF2B5EF4-FFF2-40B4-BE49-F238E27FC236}">
                        <a16:creationId xmlns:a16="http://schemas.microsoft.com/office/drawing/2014/main" id="{A5AC7824-AA49-4F94-873E-6153A6E25A7C}"/>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37" name="Pijl: punthaak 158">
                    <a:extLst>
                      <a:ext uri="{FF2B5EF4-FFF2-40B4-BE49-F238E27FC236}">
                        <a16:creationId xmlns:a16="http://schemas.microsoft.com/office/drawing/2014/main" id="{D0ACE631-2107-4DB9-A587-2398878542EB}"/>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cxnSp>
            <p:nvCxnSpPr>
              <p:cNvPr id="206" name="Rechte verbindingslijn 205">
                <a:extLst>
                  <a:ext uri="{FF2B5EF4-FFF2-40B4-BE49-F238E27FC236}">
                    <a16:creationId xmlns:a16="http://schemas.microsoft.com/office/drawing/2014/main" id="{C8BD6DB0-8AFE-47E4-A37D-4104610BF62D}"/>
                  </a:ext>
                </a:extLst>
              </p:cNvPr>
              <p:cNvCxnSpPr>
                <a:cxnSpLocks/>
              </p:cNvCxnSpPr>
              <p:nvPr userDrawn="1"/>
            </p:nvCxnSpPr>
            <p:spPr>
              <a:xfrm flipV="1">
                <a:off x="-3136454" y="523622"/>
                <a:ext cx="720437" cy="188422"/>
              </a:xfrm>
              <a:prstGeom prst="line">
                <a:avLst/>
              </a:prstGeom>
              <a:noFill/>
              <a:ln w="19050" cap="rnd" cmpd="sng" algn="ctr">
                <a:solidFill>
                  <a:srgbClr val="303E48"/>
                </a:solidFill>
                <a:prstDash val="solid"/>
                <a:headEnd type="oval"/>
              </a:ln>
              <a:effectLst/>
            </p:spPr>
          </p:cxnSp>
          <p:cxnSp>
            <p:nvCxnSpPr>
              <p:cNvPr id="207" name="Rechte verbindingslijn 206">
                <a:extLst>
                  <a:ext uri="{FF2B5EF4-FFF2-40B4-BE49-F238E27FC236}">
                    <a16:creationId xmlns:a16="http://schemas.microsoft.com/office/drawing/2014/main" id="{E2989122-9D79-43E8-A94B-0CD589B303ED}"/>
                  </a:ext>
                </a:extLst>
              </p:cNvPr>
              <p:cNvCxnSpPr>
                <a:cxnSpLocks/>
              </p:cNvCxnSpPr>
              <p:nvPr userDrawn="1"/>
            </p:nvCxnSpPr>
            <p:spPr>
              <a:xfrm>
                <a:off x="-2820570" y="712044"/>
                <a:ext cx="399011" cy="238298"/>
              </a:xfrm>
              <a:prstGeom prst="line">
                <a:avLst/>
              </a:prstGeom>
              <a:noFill/>
              <a:ln w="19050" cap="rnd" cmpd="sng" algn="ctr">
                <a:solidFill>
                  <a:srgbClr val="303E48"/>
                </a:solidFill>
                <a:prstDash val="solid"/>
                <a:headEnd type="oval"/>
              </a:ln>
              <a:effectLst/>
            </p:spPr>
          </p:cxnSp>
          <p:grpSp>
            <p:nvGrpSpPr>
              <p:cNvPr id="208" name="Groep 207">
                <a:extLst>
                  <a:ext uri="{FF2B5EF4-FFF2-40B4-BE49-F238E27FC236}">
                    <a16:creationId xmlns:a16="http://schemas.microsoft.com/office/drawing/2014/main" id="{5C091D7C-F52F-4A69-981F-8296C9E97AD4}"/>
                  </a:ext>
                </a:extLst>
              </p:cNvPr>
              <p:cNvGrpSpPr/>
              <p:nvPr userDrawn="1"/>
            </p:nvGrpSpPr>
            <p:grpSpPr>
              <a:xfrm>
                <a:off x="-2425037" y="370226"/>
                <a:ext cx="357690" cy="330595"/>
                <a:chOff x="-2721817" y="347336"/>
                <a:chExt cx="432805" cy="400021"/>
              </a:xfrm>
            </p:grpSpPr>
            <p:sp>
              <p:nvSpPr>
                <p:cNvPr id="223" name="Rechthoek 222">
                  <a:extLst>
                    <a:ext uri="{FF2B5EF4-FFF2-40B4-BE49-F238E27FC236}">
                      <a16:creationId xmlns:a16="http://schemas.microsoft.com/office/drawing/2014/main" id="{B524376F-4A13-4C4F-8408-8807922FD2A2}"/>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24" name="Groep 223">
                  <a:extLst>
                    <a:ext uri="{FF2B5EF4-FFF2-40B4-BE49-F238E27FC236}">
                      <a16:creationId xmlns:a16="http://schemas.microsoft.com/office/drawing/2014/main" id="{6F4A8E7C-F179-4E1D-B5EB-7B919E26E8E1}"/>
                    </a:ext>
                  </a:extLst>
                </p:cNvPr>
                <p:cNvGrpSpPr/>
                <p:nvPr userDrawn="1"/>
              </p:nvGrpSpPr>
              <p:grpSpPr>
                <a:xfrm>
                  <a:off x="-2652453" y="431583"/>
                  <a:ext cx="294076" cy="231526"/>
                  <a:chOff x="-3634116" y="700986"/>
                  <a:chExt cx="182598" cy="143759"/>
                </a:xfrm>
              </p:grpSpPr>
              <p:grpSp>
                <p:nvGrpSpPr>
                  <p:cNvPr id="225" name="Groep 224">
                    <a:extLst>
                      <a:ext uri="{FF2B5EF4-FFF2-40B4-BE49-F238E27FC236}">
                        <a16:creationId xmlns:a16="http://schemas.microsoft.com/office/drawing/2014/main" id="{3A401E38-80B8-4869-BB42-06676287F589}"/>
                      </a:ext>
                    </a:extLst>
                  </p:cNvPr>
                  <p:cNvGrpSpPr/>
                  <p:nvPr userDrawn="1"/>
                </p:nvGrpSpPr>
                <p:grpSpPr>
                  <a:xfrm>
                    <a:off x="-3634116" y="700986"/>
                    <a:ext cx="182598" cy="143759"/>
                    <a:chOff x="-3634116" y="700986"/>
                    <a:chExt cx="182598" cy="143759"/>
                  </a:xfrm>
                </p:grpSpPr>
                <p:cxnSp>
                  <p:nvCxnSpPr>
                    <p:cNvPr id="229" name="Rechte verbindingslijn 228">
                      <a:extLst>
                        <a:ext uri="{FF2B5EF4-FFF2-40B4-BE49-F238E27FC236}">
                          <a16:creationId xmlns:a16="http://schemas.microsoft.com/office/drawing/2014/main" id="{670DAF82-AF5C-43C1-A780-C2A782E374E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30" name="Rechte verbindingslijn 229">
                      <a:extLst>
                        <a:ext uri="{FF2B5EF4-FFF2-40B4-BE49-F238E27FC236}">
                          <a16:creationId xmlns:a16="http://schemas.microsoft.com/office/drawing/2014/main" id="{CFFF91DB-7367-4C55-AD16-03C757F0F26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31" name="Rechte verbindingslijn 230">
                      <a:extLst>
                        <a:ext uri="{FF2B5EF4-FFF2-40B4-BE49-F238E27FC236}">
                          <a16:creationId xmlns:a16="http://schemas.microsoft.com/office/drawing/2014/main" id="{51616CC4-39C8-4477-8193-13CEB23D0D9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32" name="Rechte verbindingslijn 231">
                      <a:extLst>
                        <a:ext uri="{FF2B5EF4-FFF2-40B4-BE49-F238E27FC236}">
                          <a16:creationId xmlns:a16="http://schemas.microsoft.com/office/drawing/2014/main" id="{F35CC238-94BA-4D1E-B2CD-B384FACC4B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33" name="Rechte verbindingslijn 232">
                      <a:extLst>
                        <a:ext uri="{FF2B5EF4-FFF2-40B4-BE49-F238E27FC236}">
                          <a16:creationId xmlns:a16="http://schemas.microsoft.com/office/drawing/2014/main" id="{535D6FE1-BC90-4039-8DF5-7DD296D2ED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26" name="Groep 225">
                    <a:extLst>
                      <a:ext uri="{FF2B5EF4-FFF2-40B4-BE49-F238E27FC236}">
                        <a16:creationId xmlns:a16="http://schemas.microsoft.com/office/drawing/2014/main" id="{33B63567-3918-46F0-B8BD-EB1D2B66E52E}"/>
                      </a:ext>
                    </a:extLst>
                  </p:cNvPr>
                  <p:cNvGrpSpPr/>
                  <p:nvPr userDrawn="1"/>
                </p:nvGrpSpPr>
                <p:grpSpPr>
                  <a:xfrm>
                    <a:off x="-3634047" y="735854"/>
                    <a:ext cx="88801" cy="72568"/>
                    <a:chOff x="-2091059" y="1395403"/>
                    <a:chExt cx="157316" cy="128558"/>
                  </a:xfrm>
                </p:grpSpPr>
                <p:sp>
                  <p:nvSpPr>
                    <p:cNvPr id="227" name="Rechthoek 226">
                      <a:extLst>
                        <a:ext uri="{FF2B5EF4-FFF2-40B4-BE49-F238E27FC236}">
                          <a16:creationId xmlns:a16="http://schemas.microsoft.com/office/drawing/2014/main" id="{FED9DE94-24E9-4D44-9332-E1638630EC6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28" name="Pijl: punthaak 149">
                      <a:extLst>
                        <a:ext uri="{FF2B5EF4-FFF2-40B4-BE49-F238E27FC236}">
                          <a16:creationId xmlns:a16="http://schemas.microsoft.com/office/drawing/2014/main" id="{A319216C-C7FE-48D0-AB07-7725D846D179}"/>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grpSp>
            <p:nvGrpSpPr>
              <p:cNvPr id="209" name="Groep 208">
                <a:extLst>
                  <a:ext uri="{FF2B5EF4-FFF2-40B4-BE49-F238E27FC236}">
                    <a16:creationId xmlns:a16="http://schemas.microsoft.com/office/drawing/2014/main" id="{90FBC575-BA1D-48F9-8EF5-66531181EC71}"/>
                  </a:ext>
                </a:extLst>
              </p:cNvPr>
              <p:cNvGrpSpPr/>
              <p:nvPr userDrawn="1"/>
            </p:nvGrpSpPr>
            <p:grpSpPr>
              <a:xfrm>
                <a:off x="-2425037" y="781500"/>
                <a:ext cx="357690" cy="330595"/>
                <a:chOff x="-2721817" y="782525"/>
                <a:chExt cx="432805" cy="400021"/>
              </a:xfrm>
            </p:grpSpPr>
            <p:sp>
              <p:nvSpPr>
                <p:cNvPr id="212" name="Rechthoek 211">
                  <a:extLst>
                    <a:ext uri="{FF2B5EF4-FFF2-40B4-BE49-F238E27FC236}">
                      <a16:creationId xmlns:a16="http://schemas.microsoft.com/office/drawing/2014/main" id="{0CC28A92-8C24-4A93-8C0D-C97E16D6A67F}"/>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13" name="Groep 212">
                  <a:extLst>
                    <a:ext uri="{FF2B5EF4-FFF2-40B4-BE49-F238E27FC236}">
                      <a16:creationId xmlns:a16="http://schemas.microsoft.com/office/drawing/2014/main" id="{63032188-66DD-430D-BFFC-09B29E37EAD8}"/>
                    </a:ext>
                  </a:extLst>
                </p:cNvPr>
                <p:cNvGrpSpPr/>
                <p:nvPr userDrawn="1"/>
              </p:nvGrpSpPr>
              <p:grpSpPr>
                <a:xfrm>
                  <a:off x="-2652453" y="866772"/>
                  <a:ext cx="294076" cy="231526"/>
                  <a:chOff x="-3310843" y="700986"/>
                  <a:chExt cx="182598" cy="143759"/>
                </a:xfrm>
              </p:grpSpPr>
              <p:grpSp>
                <p:nvGrpSpPr>
                  <p:cNvPr id="214" name="Groep 213">
                    <a:extLst>
                      <a:ext uri="{FF2B5EF4-FFF2-40B4-BE49-F238E27FC236}">
                        <a16:creationId xmlns:a16="http://schemas.microsoft.com/office/drawing/2014/main" id="{83A45565-CD8F-49B4-93AC-A382A13C0C0E}"/>
                      </a:ext>
                    </a:extLst>
                  </p:cNvPr>
                  <p:cNvGrpSpPr/>
                  <p:nvPr userDrawn="1"/>
                </p:nvGrpSpPr>
                <p:grpSpPr>
                  <a:xfrm>
                    <a:off x="-3310843" y="700986"/>
                    <a:ext cx="182598" cy="143759"/>
                    <a:chOff x="-3310843" y="700986"/>
                    <a:chExt cx="182598" cy="143759"/>
                  </a:xfrm>
                </p:grpSpPr>
                <p:cxnSp>
                  <p:nvCxnSpPr>
                    <p:cNvPr id="218" name="Rechte verbindingslijn 217">
                      <a:extLst>
                        <a:ext uri="{FF2B5EF4-FFF2-40B4-BE49-F238E27FC236}">
                          <a16:creationId xmlns:a16="http://schemas.microsoft.com/office/drawing/2014/main" id="{673F9607-2813-42AC-8077-45B8162269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B3581340-CBA0-4705-8901-EDB6687812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496C5DBB-FBCF-4C81-B3BC-40931549692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21" name="Rechte verbindingslijn 220">
                      <a:extLst>
                        <a:ext uri="{FF2B5EF4-FFF2-40B4-BE49-F238E27FC236}">
                          <a16:creationId xmlns:a16="http://schemas.microsoft.com/office/drawing/2014/main" id="{BE1E040A-BCD6-487E-8D6B-8CCEEB441C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22" name="Rechte verbindingslijn 221">
                      <a:extLst>
                        <a:ext uri="{FF2B5EF4-FFF2-40B4-BE49-F238E27FC236}">
                          <a16:creationId xmlns:a16="http://schemas.microsoft.com/office/drawing/2014/main" id="{561A8049-80D9-4273-959E-7B2BB30A8EA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15" name="Groep 214">
                    <a:extLst>
                      <a:ext uri="{FF2B5EF4-FFF2-40B4-BE49-F238E27FC236}">
                        <a16:creationId xmlns:a16="http://schemas.microsoft.com/office/drawing/2014/main" id="{BE8ECC40-8288-4427-BF4F-3843B8AB38AF}"/>
                      </a:ext>
                    </a:extLst>
                  </p:cNvPr>
                  <p:cNvGrpSpPr/>
                  <p:nvPr userDrawn="1"/>
                </p:nvGrpSpPr>
                <p:grpSpPr>
                  <a:xfrm flipH="1">
                    <a:off x="-3310774" y="735854"/>
                    <a:ext cx="88801" cy="72568"/>
                    <a:chOff x="-2091059" y="1395403"/>
                    <a:chExt cx="157316" cy="128558"/>
                  </a:xfrm>
                </p:grpSpPr>
                <p:sp>
                  <p:nvSpPr>
                    <p:cNvPr id="216" name="Rechthoek 215">
                      <a:extLst>
                        <a:ext uri="{FF2B5EF4-FFF2-40B4-BE49-F238E27FC236}">
                          <a16:creationId xmlns:a16="http://schemas.microsoft.com/office/drawing/2014/main" id="{4C3191C2-5CA9-4CCC-A171-AFDEFCCBAB51}"/>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17" name="Pijl: punthaak 138">
                      <a:extLst>
                        <a:ext uri="{FF2B5EF4-FFF2-40B4-BE49-F238E27FC236}">
                          <a16:creationId xmlns:a16="http://schemas.microsoft.com/office/drawing/2014/main" id="{7692F1EF-156A-498C-B4CA-43570FFFE7BF}"/>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sp>
            <p:nvSpPr>
              <p:cNvPr id="210" name="Rechthoek 209">
                <a:extLst>
                  <a:ext uri="{FF2B5EF4-FFF2-40B4-BE49-F238E27FC236}">
                    <a16:creationId xmlns:a16="http://schemas.microsoft.com/office/drawing/2014/main" id="{0FA1AF6C-2339-40A7-8578-ABBF6274FEB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omhoog</a:t>
                </a:r>
              </a:p>
            </p:txBody>
          </p:sp>
          <p:sp>
            <p:nvSpPr>
              <p:cNvPr id="211" name="Rechthoek 210">
                <a:extLst>
                  <a:ext uri="{FF2B5EF4-FFF2-40B4-BE49-F238E27FC236}">
                    <a16:creationId xmlns:a16="http://schemas.microsoft.com/office/drawing/2014/main" id="{6296336B-8CBD-4091-8C9A-A794B087CA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omlaag</a:t>
                </a:r>
              </a:p>
            </p:txBody>
          </p:sp>
        </p:grpSp>
        <p:cxnSp>
          <p:nvCxnSpPr>
            <p:cNvPr id="187" name="Rechte verbindingslijn 186">
              <a:extLst>
                <a:ext uri="{FF2B5EF4-FFF2-40B4-BE49-F238E27FC236}">
                  <a16:creationId xmlns:a16="http://schemas.microsoft.com/office/drawing/2014/main" id="{8F4D6900-DB82-488F-A840-B2B5C767BC86}"/>
                </a:ext>
              </a:extLst>
            </p:cNvPr>
            <p:cNvCxnSpPr>
              <a:cxnSpLocks/>
            </p:cNvCxnSpPr>
            <p:nvPr userDrawn="1"/>
          </p:nvCxnSpPr>
          <p:spPr>
            <a:xfrm>
              <a:off x="-3419346" y="1020931"/>
              <a:ext cx="3176013" cy="0"/>
            </a:xfrm>
            <a:prstGeom prst="line">
              <a:avLst/>
            </a:prstGeom>
            <a:noFill/>
            <a:ln w="3175" cap="flat" cmpd="sng" algn="ctr">
              <a:solidFill>
                <a:srgbClr val="303E48"/>
              </a:solidFill>
              <a:prstDash val="solid"/>
            </a:ln>
            <a:effectLst/>
          </p:spPr>
        </p:cxnSp>
        <p:sp>
          <p:nvSpPr>
            <p:cNvPr id="188" name="Rechthoek 187">
              <a:extLst>
                <a:ext uri="{FF2B5EF4-FFF2-40B4-BE49-F238E27FC236}">
                  <a16:creationId xmlns:a16="http://schemas.microsoft.com/office/drawing/2014/main" id="{FFD1F973-B59A-4706-9FFD-33A704A304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89" name="Ovaal 188">
              <a:extLst>
                <a:ext uri="{FF2B5EF4-FFF2-40B4-BE49-F238E27FC236}">
                  <a16:creationId xmlns:a16="http://schemas.microsoft.com/office/drawing/2014/main" id="{C9E80D98-52CD-47CD-811C-0DE0730CD5D1}"/>
                </a:ext>
              </a:extLst>
            </p:cNvPr>
            <p:cNvSpPr/>
            <p:nvPr userDrawn="1"/>
          </p:nvSpPr>
          <p:spPr>
            <a:xfrm>
              <a:off x="-3425006" y="209106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90" name="Rechthoek 189">
              <a:extLst>
                <a:ext uri="{FF2B5EF4-FFF2-40B4-BE49-F238E27FC236}">
                  <a16:creationId xmlns:a16="http://schemas.microsoft.com/office/drawing/2014/main" id="{614EE503-9231-4337-9FAA-9FB3AA534CA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91" name="Ovaal 190">
              <a:extLst>
                <a:ext uri="{FF2B5EF4-FFF2-40B4-BE49-F238E27FC236}">
                  <a16:creationId xmlns:a16="http://schemas.microsoft.com/office/drawing/2014/main" id="{29699259-BF8B-46C6-A690-D8103C59CA51}"/>
                </a:ext>
              </a:extLst>
            </p:cNvPr>
            <p:cNvSpPr/>
            <p:nvPr userDrawn="1"/>
          </p:nvSpPr>
          <p:spPr>
            <a:xfrm>
              <a:off x="-3425006" y="24652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192" name="Rechthoek 191">
              <a:extLst>
                <a:ext uri="{FF2B5EF4-FFF2-40B4-BE49-F238E27FC236}">
                  <a16:creationId xmlns:a16="http://schemas.microsoft.com/office/drawing/2014/main" id="{44075078-B851-43D8-8575-6A940639505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sp>
          <p:nvSpPr>
            <p:cNvPr id="193" name="Ovaal 192">
              <a:extLst>
                <a:ext uri="{FF2B5EF4-FFF2-40B4-BE49-F238E27FC236}">
                  <a16:creationId xmlns:a16="http://schemas.microsoft.com/office/drawing/2014/main" id="{C4507E80-6D71-40FE-B39A-5BA71BC71D22}"/>
                </a:ext>
              </a:extLst>
            </p:cNvPr>
            <p:cNvSpPr/>
            <p:nvPr userDrawn="1"/>
          </p:nvSpPr>
          <p:spPr>
            <a:xfrm>
              <a:off x="-3425006" y="283788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4</a:t>
              </a:r>
            </a:p>
          </p:txBody>
        </p:sp>
        <p:sp>
          <p:nvSpPr>
            <p:cNvPr id="194" name="Rechthoek 193">
              <a:extLst>
                <a:ext uri="{FF2B5EF4-FFF2-40B4-BE49-F238E27FC236}">
                  <a16:creationId xmlns:a16="http://schemas.microsoft.com/office/drawing/2014/main" id="{A71A843E-1481-4D8C-8078-B9BCF3B245F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Leestekst</a:t>
              </a:r>
            </a:p>
          </p:txBody>
        </p:sp>
        <p:sp>
          <p:nvSpPr>
            <p:cNvPr id="195" name="Ovaal 194">
              <a:extLst>
                <a:ext uri="{FF2B5EF4-FFF2-40B4-BE49-F238E27FC236}">
                  <a16:creationId xmlns:a16="http://schemas.microsoft.com/office/drawing/2014/main" id="{A66CBC57-6CCB-4E5B-9123-49A7338A7108}"/>
                </a:ext>
              </a:extLst>
            </p:cNvPr>
            <p:cNvSpPr/>
            <p:nvPr userDrawn="1"/>
          </p:nvSpPr>
          <p:spPr>
            <a:xfrm>
              <a:off x="-3425006" y="3221492"/>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5</a:t>
              </a:r>
            </a:p>
          </p:txBody>
        </p:sp>
        <p:sp>
          <p:nvSpPr>
            <p:cNvPr id="196" name="Rechthoek 195">
              <a:extLst>
                <a:ext uri="{FF2B5EF4-FFF2-40B4-BE49-F238E27FC236}">
                  <a16:creationId xmlns:a16="http://schemas.microsoft.com/office/drawing/2014/main" id="{B1EAD3FC-C9D9-46EF-A19B-E2FEAD018EB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Header</a:t>
              </a:r>
            </a:p>
          </p:txBody>
        </p:sp>
        <p:sp>
          <p:nvSpPr>
            <p:cNvPr id="197" name="Rechthoek 196">
              <a:extLst>
                <a:ext uri="{FF2B5EF4-FFF2-40B4-BE49-F238E27FC236}">
                  <a16:creationId xmlns:a16="http://schemas.microsoft.com/office/drawing/2014/main" id="{42FAA852-0535-4B31-B07D-912AA33E510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zoals hierboven aangegeven, om een tekst niveau te kiezen. Kies uit:</a:t>
              </a:r>
            </a:p>
          </p:txBody>
        </p:sp>
        <p:sp>
          <p:nvSpPr>
            <p:cNvPr id="198" name="Ovaal 197">
              <a:extLst>
                <a:ext uri="{FF2B5EF4-FFF2-40B4-BE49-F238E27FC236}">
                  <a16:creationId xmlns:a16="http://schemas.microsoft.com/office/drawing/2014/main" id="{AD10CF32-A088-4AE4-9C74-C2C227F53025}"/>
                </a:ext>
              </a:extLst>
            </p:cNvPr>
            <p:cNvSpPr/>
            <p:nvPr userDrawn="1"/>
          </p:nvSpPr>
          <p:spPr>
            <a:xfrm>
              <a:off x="-3425006" y="471108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9</a:t>
              </a:r>
            </a:p>
          </p:txBody>
        </p:sp>
        <p:sp>
          <p:nvSpPr>
            <p:cNvPr id="199" name="Rechthoek 198">
              <a:extLst>
                <a:ext uri="{FF2B5EF4-FFF2-40B4-BE49-F238E27FC236}">
                  <a16:creationId xmlns:a16="http://schemas.microsoft.com/office/drawing/2014/main" id="{3FA68D94-5F15-42A5-9F6A-FB03AA2E637A}"/>
                </a:ext>
              </a:extLst>
            </p:cNvPr>
            <p:cNvSpPr/>
            <p:nvPr userDrawn="1"/>
          </p:nvSpPr>
          <p:spPr>
            <a:xfrm>
              <a:off x="-3059324" y="4711084"/>
              <a:ext cx="2823104"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None/>
                <a:tabLst/>
                <a:defRPr/>
              </a:pPr>
              <a:r>
                <a:rPr lang="nl-NL" sz="1400" kern="1200" noProof="0" dirty="0">
                  <a:solidFill>
                    <a:schemeClr val="tx1"/>
                  </a:solidFill>
                  <a:latin typeface="+mn-lt"/>
                  <a:ea typeface="+mn-ea"/>
                  <a:cs typeface="+mn-cs"/>
                </a:rPr>
                <a:t>Leestekst</a:t>
              </a:r>
            </a:p>
          </p:txBody>
        </p:sp>
      </p:grpSp>
    </p:spTree>
    <p:extLst>
      <p:ext uri="{BB962C8B-B14F-4D97-AF65-F5344CB8AC3E}">
        <p14:creationId xmlns:p14="http://schemas.microsoft.com/office/powerpoint/2010/main" val="247199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el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A000D-14B0-4EE9-9F55-52F1DE2DC8A7}"/>
              </a:ext>
            </a:extLst>
          </p:cNvPr>
          <p:cNvSpPr>
            <a:spLocks noGrp="1"/>
          </p:cNvSpPr>
          <p:nvPr>
            <p:ph type="title" hasCustomPrompt="1"/>
          </p:nvPr>
        </p:nvSpPr>
        <p:spPr>
          <a:xfrm>
            <a:off x="1022650" y="437317"/>
            <a:ext cx="10146700" cy="1325563"/>
          </a:xfrm>
        </p:spPr>
        <p:txBody>
          <a:bodyPr/>
          <a:lstStyle>
            <a:lvl1pPr>
              <a:defRPr/>
            </a:lvl1pPr>
          </a:lstStyle>
          <a:p>
            <a:r>
              <a:rPr lang="nl-NL" dirty="0"/>
              <a:t>Plaats hier uw titel</a:t>
            </a:r>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FFC3E854-38C7-4153-B0E9-9CC95D661062}" type="datetime1">
              <a:rPr lang="nl-NL" smtClean="0"/>
              <a:t>20-01-2023</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r>
              <a:rPr lang="nl-NL"/>
              <a:t>© Cito, 2019</a:t>
            </a:r>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a:t>
            </a:fld>
            <a:endParaRPr lang="nl-NL"/>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grpSp>
        <p:nvGrpSpPr>
          <p:cNvPr id="174" name="Instructie">
            <a:extLst>
              <a:ext uri="{FF2B5EF4-FFF2-40B4-BE49-F238E27FC236}">
                <a16:creationId xmlns:a16="http://schemas.microsoft.com/office/drawing/2014/main" id="{5D93443A-BCE9-4957-9EE7-29B51A00B425}"/>
              </a:ext>
            </a:extLst>
          </p:cNvPr>
          <p:cNvGrpSpPr/>
          <p:nvPr userDrawn="1"/>
        </p:nvGrpSpPr>
        <p:grpSpPr>
          <a:xfrm>
            <a:off x="-3437547" y="1434"/>
            <a:ext cx="3201327" cy="6001164"/>
            <a:chOff x="-3437547" y="1434"/>
            <a:chExt cx="3201327" cy="6001164"/>
          </a:xfrm>
        </p:grpSpPr>
        <p:cxnSp>
          <p:nvCxnSpPr>
            <p:cNvPr id="175" name="Rechte verbindingslijn 174">
              <a:extLst>
                <a:ext uri="{FF2B5EF4-FFF2-40B4-BE49-F238E27FC236}">
                  <a16:creationId xmlns:a16="http://schemas.microsoft.com/office/drawing/2014/main" id="{1783FCEC-1984-4F3B-A9C2-C5D99E8801A3}"/>
                </a:ext>
              </a:extLst>
            </p:cNvPr>
            <p:cNvCxnSpPr>
              <a:cxnSpLocks/>
            </p:cNvCxnSpPr>
            <p:nvPr userDrawn="1"/>
          </p:nvCxnSpPr>
          <p:spPr>
            <a:xfrm>
              <a:off x="-3419346" y="5083729"/>
              <a:ext cx="3176013" cy="0"/>
            </a:xfrm>
            <a:prstGeom prst="line">
              <a:avLst/>
            </a:prstGeom>
            <a:noFill/>
            <a:ln w="3175" cap="flat" cmpd="sng" algn="ctr">
              <a:solidFill>
                <a:srgbClr val="303E48"/>
              </a:solidFill>
              <a:prstDash val="solid"/>
            </a:ln>
            <a:effectLst/>
          </p:spPr>
        </p:cxnSp>
        <p:sp>
          <p:nvSpPr>
            <p:cNvPr id="176" name="Ovaal 175">
              <a:extLst>
                <a:ext uri="{FF2B5EF4-FFF2-40B4-BE49-F238E27FC236}">
                  <a16:creationId xmlns:a16="http://schemas.microsoft.com/office/drawing/2014/main" id="{A455DE64-A025-408F-B797-9750E6582C54}"/>
                </a:ext>
              </a:extLst>
            </p:cNvPr>
            <p:cNvSpPr/>
            <p:nvPr userDrawn="1"/>
          </p:nvSpPr>
          <p:spPr>
            <a:xfrm>
              <a:off x="-3425006" y="358882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6</a:t>
              </a:r>
            </a:p>
          </p:txBody>
        </p:sp>
        <p:sp>
          <p:nvSpPr>
            <p:cNvPr id="177" name="Rechthoek 176">
              <a:extLst>
                <a:ext uri="{FF2B5EF4-FFF2-40B4-BE49-F238E27FC236}">
                  <a16:creationId xmlns:a16="http://schemas.microsoft.com/office/drawing/2014/main" id="{F8F70177-A3C8-469C-838E-2D4B5449FE2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78" name="Ovaal 177">
              <a:extLst>
                <a:ext uri="{FF2B5EF4-FFF2-40B4-BE49-F238E27FC236}">
                  <a16:creationId xmlns:a16="http://schemas.microsoft.com/office/drawing/2014/main" id="{BDE2DFB7-76AE-4C5F-963F-8E0E6995A802}"/>
                </a:ext>
              </a:extLst>
            </p:cNvPr>
            <p:cNvSpPr/>
            <p:nvPr userDrawn="1"/>
          </p:nvSpPr>
          <p:spPr>
            <a:xfrm>
              <a:off x="-3425006" y="396299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7</a:t>
              </a:r>
            </a:p>
          </p:txBody>
        </p:sp>
        <p:sp>
          <p:nvSpPr>
            <p:cNvPr id="179" name="Rechthoek 178">
              <a:extLst>
                <a:ext uri="{FF2B5EF4-FFF2-40B4-BE49-F238E27FC236}">
                  <a16:creationId xmlns:a16="http://schemas.microsoft.com/office/drawing/2014/main" id="{5601CD41-DA6B-4BAC-9C41-92E16CC0B0F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80" name="Ovaal 179">
              <a:extLst>
                <a:ext uri="{FF2B5EF4-FFF2-40B4-BE49-F238E27FC236}">
                  <a16:creationId xmlns:a16="http://schemas.microsoft.com/office/drawing/2014/main" id="{AD10CF32-A088-4AE4-9C74-C2C227F53025}"/>
                </a:ext>
              </a:extLst>
            </p:cNvPr>
            <p:cNvSpPr/>
            <p:nvPr userDrawn="1"/>
          </p:nvSpPr>
          <p:spPr>
            <a:xfrm>
              <a:off x="-3425006" y="43356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8</a:t>
              </a:r>
            </a:p>
          </p:txBody>
        </p:sp>
        <p:sp>
          <p:nvSpPr>
            <p:cNvPr id="181" name="Rechthoek 180">
              <a:extLst>
                <a:ext uri="{FF2B5EF4-FFF2-40B4-BE49-F238E27FC236}">
                  <a16:creationId xmlns:a16="http://schemas.microsoft.com/office/drawing/2014/main" id="{3FA68D94-5F15-42A5-9F6A-FB03AA2E63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grpSp>
          <p:nvGrpSpPr>
            <p:cNvPr id="182" name="Meer informatie">
              <a:extLst>
                <a:ext uri="{FF2B5EF4-FFF2-40B4-BE49-F238E27FC236}">
                  <a16:creationId xmlns:a16="http://schemas.microsoft.com/office/drawing/2014/main" id="{087AD190-CC03-452E-B054-C8F8BF8667AF}"/>
                </a:ext>
              </a:extLst>
            </p:cNvPr>
            <p:cNvGrpSpPr/>
            <p:nvPr userDrawn="1"/>
          </p:nvGrpSpPr>
          <p:grpSpPr>
            <a:xfrm>
              <a:off x="-3421298" y="5206936"/>
              <a:ext cx="3178515" cy="795662"/>
              <a:chOff x="-3741486" y="3387723"/>
              <a:chExt cx="3178515" cy="795662"/>
            </a:xfrm>
          </p:grpSpPr>
          <p:sp>
            <p:nvSpPr>
              <p:cNvPr id="252" name="Freeform 101">
                <a:extLst>
                  <a:ext uri="{FF2B5EF4-FFF2-40B4-BE49-F238E27FC236}">
                    <a16:creationId xmlns:a16="http://schemas.microsoft.com/office/drawing/2014/main" id="{5B7F4CB1-A9D3-449D-BE2D-7111DF63717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253" name="Rechthoek 252">
                <a:extLst>
                  <a:ext uri="{FF2B5EF4-FFF2-40B4-BE49-F238E27FC236}">
                    <a16:creationId xmlns:a16="http://schemas.microsoft.com/office/drawing/2014/main" id="{22A4E166-ED9F-4B2F-A89D-D553F78665E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254" name="Rechte verbindingslijn 253">
                <a:extLst>
                  <a:ext uri="{FF2B5EF4-FFF2-40B4-BE49-F238E27FC236}">
                    <a16:creationId xmlns:a16="http://schemas.microsoft.com/office/drawing/2014/main" id="{FAE57876-2BA0-492F-B735-0C4CA1442DCA}"/>
                  </a:ext>
                </a:extLst>
              </p:cNvPr>
              <p:cNvCxnSpPr>
                <a:cxnSpLocks/>
              </p:cNvCxnSpPr>
              <p:nvPr userDrawn="1"/>
            </p:nvCxnSpPr>
            <p:spPr>
              <a:xfrm>
                <a:off x="-3740987" y="4183385"/>
                <a:ext cx="3178016" cy="0"/>
              </a:xfrm>
              <a:prstGeom prst="line">
                <a:avLst/>
              </a:prstGeom>
              <a:noFill/>
              <a:ln w="3175" cap="flat" cmpd="sng" algn="ctr">
                <a:solidFill>
                  <a:srgbClr val="303E48"/>
                </a:solidFill>
                <a:prstDash val="solid"/>
              </a:ln>
              <a:effectLst/>
            </p:spPr>
          </p:cxnSp>
        </p:grpSp>
        <p:sp>
          <p:nvSpPr>
            <p:cNvPr id="183" name="Rechthoek 182">
              <a:extLst>
                <a:ext uri="{FF2B5EF4-FFF2-40B4-BE49-F238E27FC236}">
                  <a16:creationId xmlns:a16="http://schemas.microsoft.com/office/drawing/2014/main" id="{CADC9F08-45EA-4399-949B-EA6E8952A19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TEKST NIVEAUS kiezen</a:t>
              </a:r>
            </a:p>
          </p:txBody>
        </p:sp>
        <p:sp>
          <p:nvSpPr>
            <p:cNvPr id="184" name="Ovaal 183">
              <a:extLst>
                <a:ext uri="{FF2B5EF4-FFF2-40B4-BE49-F238E27FC236}">
                  <a16:creationId xmlns:a16="http://schemas.microsoft.com/office/drawing/2014/main" id="{8AEE38AB-99C6-4E2D-81E6-C7F6EACA144D}"/>
                </a:ext>
              </a:extLst>
            </p:cNvPr>
            <p:cNvSpPr/>
            <p:nvPr userDrawn="1"/>
          </p:nvSpPr>
          <p:spPr>
            <a:xfrm>
              <a:off x="-3425006" y="1719144"/>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1</a:t>
              </a:r>
            </a:p>
          </p:txBody>
        </p:sp>
        <p:cxnSp>
          <p:nvCxnSpPr>
            <p:cNvPr id="185" name="Rechte verbindingslijn 184">
              <a:extLst>
                <a:ext uri="{FF2B5EF4-FFF2-40B4-BE49-F238E27FC236}">
                  <a16:creationId xmlns:a16="http://schemas.microsoft.com/office/drawing/2014/main" id="{87AB6AB2-348A-4E23-B29C-8ECAAE263E8F}"/>
                </a:ext>
              </a:extLst>
            </p:cNvPr>
            <p:cNvCxnSpPr>
              <a:cxnSpLocks/>
            </p:cNvCxnSpPr>
            <p:nvPr userDrawn="1"/>
          </p:nvCxnSpPr>
          <p:spPr>
            <a:xfrm>
              <a:off x="-3419346" y="243069"/>
              <a:ext cx="3176013" cy="0"/>
            </a:xfrm>
            <a:prstGeom prst="line">
              <a:avLst/>
            </a:prstGeom>
            <a:noFill/>
            <a:ln w="3175" cap="flat" cmpd="sng" algn="ctr">
              <a:solidFill>
                <a:srgbClr val="303E48"/>
              </a:solidFill>
              <a:prstDash val="solid"/>
            </a:ln>
            <a:effectLst/>
          </p:spPr>
        </p:cxnSp>
        <p:grpSp>
          <p:nvGrpSpPr>
            <p:cNvPr id="186" name="Groep 185">
              <a:extLst>
                <a:ext uri="{FF2B5EF4-FFF2-40B4-BE49-F238E27FC236}">
                  <a16:creationId xmlns:a16="http://schemas.microsoft.com/office/drawing/2014/main" id="{5C2D9110-79E5-4FE7-9816-AAC7D7C7EA46}"/>
                </a:ext>
              </a:extLst>
            </p:cNvPr>
            <p:cNvGrpSpPr/>
            <p:nvPr userDrawn="1"/>
          </p:nvGrpSpPr>
          <p:grpSpPr>
            <a:xfrm>
              <a:off x="-3437547" y="349413"/>
              <a:ext cx="2933825" cy="558875"/>
              <a:chOff x="-3419346" y="368233"/>
              <a:chExt cx="3904920" cy="743862"/>
            </a:xfrm>
          </p:grpSpPr>
          <p:sp>
            <p:nvSpPr>
              <p:cNvPr id="200" name="Rechthoek 199">
                <a:extLst>
                  <a:ext uri="{FF2B5EF4-FFF2-40B4-BE49-F238E27FC236}">
                    <a16:creationId xmlns:a16="http://schemas.microsoft.com/office/drawing/2014/main" id="{E0FB1E30-2CC4-4B57-AB6A-B396CA3F33AE}"/>
                  </a:ext>
                </a:extLst>
              </p:cNvPr>
              <p:cNvSpPr/>
              <p:nvPr userDrawn="1"/>
            </p:nvSpPr>
            <p:spPr>
              <a:xfrm>
                <a:off x="-3294549" y="368233"/>
                <a:ext cx="432805" cy="244981"/>
              </a:xfrm>
              <a:prstGeom prst="rect">
                <a:avLst/>
              </a:prstGeom>
              <a:solidFill>
                <a:sysClr val="window" lastClr="FFFFFF"/>
              </a:solidFill>
              <a:ln w="6350"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01" name="Rechte verbindingslijn 200">
                <a:extLst>
                  <a:ext uri="{FF2B5EF4-FFF2-40B4-BE49-F238E27FC236}">
                    <a16:creationId xmlns:a16="http://schemas.microsoft.com/office/drawing/2014/main" id="{0C5F7ABC-C8A9-4CC6-AF48-3E36FEF85381}"/>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ln>
              <a:effectLst/>
            </p:spPr>
          </p:cxnSp>
          <p:cxnSp>
            <p:nvCxnSpPr>
              <p:cNvPr id="202" name="Rechte verbindingslijn 201">
                <a:extLst>
                  <a:ext uri="{FF2B5EF4-FFF2-40B4-BE49-F238E27FC236}">
                    <a16:creationId xmlns:a16="http://schemas.microsoft.com/office/drawing/2014/main" id="{15796171-8F39-4F95-B85E-33FF04BEBC07}"/>
                  </a:ext>
                </a:extLst>
              </p:cNvPr>
              <p:cNvCxnSpPr>
                <a:cxnSpLocks/>
              </p:cNvCxnSpPr>
              <p:nvPr userDrawn="1"/>
            </p:nvCxnSpPr>
            <p:spPr>
              <a:xfrm>
                <a:off x="-3419346" y="613214"/>
                <a:ext cx="136215" cy="0"/>
              </a:xfrm>
              <a:prstGeom prst="line">
                <a:avLst/>
              </a:prstGeom>
              <a:noFill/>
              <a:ln w="6350" cap="flat" cmpd="sng" algn="ctr">
                <a:solidFill>
                  <a:sysClr val="window" lastClr="FFFFFF">
                    <a:lumMod val="75000"/>
                  </a:sysClr>
                </a:solidFill>
                <a:prstDash val="solid"/>
              </a:ln>
              <a:effectLst/>
            </p:spPr>
          </p:cxnSp>
          <p:sp>
            <p:nvSpPr>
              <p:cNvPr id="203" name="Rechthoek 202">
                <a:extLst>
                  <a:ext uri="{FF2B5EF4-FFF2-40B4-BE49-F238E27FC236}">
                    <a16:creationId xmlns:a16="http://schemas.microsoft.com/office/drawing/2014/main" id="{1FB6384C-EEFB-474A-96B2-AAD558BCEAA2}"/>
                  </a:ext>
                </a:extLst>
              </p:cNvPr>
              <p:cNvSpPr/>
              <p:nvPr userDrawn="1"/>
            </p:nvSpPr>
            <p:spPr>
              <a:xfrm>
                <a:off x="-3289012" y="589683"/>
                <a:ext cx="422160" cy="64068"/>
              </a:xfrm>
              <a:prstGeom prst="rect">
                <a:avLst/>
              </a:prstGeom>
              <a:solidFill>
                <a:sysClr val="window" lastClr="FFFFFF"/>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nvGrpSpPr>
              <p:cNvPr id="204" name="Groep 203">
                <a:extLst>
                  <a:ext uri="{FF2B5EF4-FFF2-40B4-BE49-F238E27FC236}">
                    <a16:creationId xmlns:a16="http://schemas.microsoft.com/office/drawing/2014/main" id="{4931734D-141D-4A83-9C64-75108A0397BE}"/>
                  </a:ext>
                </a:extLst>
              </p:cNvPr>
              <p:cNvGrpSpPr/>
              <p:nvPr userDrawn="1"/>
            </p:nvGrpSpPr>
            <p:grpSpPr>
              <a:xfrm>
                <a:off x="-3002834" y="720303"/>
                <a:ext cx="182598" cy="143759"/>
                <a:chOff x="-3310843" y="700986"/>
                <a:chExt cx="182598" cy="143759"/>
              </a:xfrm>
            </p:grpSpPr>
            <p:grpSp>
              <p:nvGrpSpPr>
                <p:cNvPr id="243" name="Groep 242">
                  <a:extLst>
                    <a:ext uri="{FF2B5EF4-FFF2-40B4-BE49-F238E27FC236}">
                      <a16:creationId xmlns:a16="http://schemas.microsoft.com/office/drawing/2014/main" id="{218B5D85-1142-4614-BD13-43525E8FB288}"/>
                    </a:ext>
                  </a:extLst>
                </p:cNvPr>
                <p:cNvGrpSpPr/>
                <p:nvPr userDrawn="1"/>
              </p:nvGrpSpPr>
              <p:grpSpPr>
                <a:xfrm>
                  <a:off x="-3310843" y="700986"/>
                  <a:ext cx="182598" cy="143759"/>
                  <a:chOff x="-3310843" y="700986"/>
                  <a:chExt cx="182598" cy="143759"/>
                </a:xfrm>
              </p:grpSpPr>
              <p:cxnSp>
                <p:nvCxnSpPr>
                  <p:cNvPr id="247" name="Rechte verbindingslijn 246">
                    <a:extLst>
                      <a:ext uri="{FF2B5EF4-FFF2-40B4-BE49-F238E27FC236}">
                        <a16:creationId xmlns:a16="http://schemas.microsoft.com/office/drawing/2014/main" id="{0F72CEA2-1058-42C2-94A0-F08858A7E6D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48" name="Rechte verbindingslijn 247">
                    <a:extLst>
                      <a:ext uri="{FF2B5EF4-FFF2-40B4-BE49-F238E27FC236}">
                        <a16:creationId xmlns:a16="http://schemas.microsoft.com/office/drawing/2014/main" id="{725A7DCD-933B-4F3A-8453-B8B3B49355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49" name="Rechte verbindingslijn 248">
                    <a:extLst>
                      <a:ext uri="{FF2B5EF4-FFF2-40B4-BE49-F238E27FC236}">
                        <a16:creationId xmlns:a16="http://schemas.microsoft.com/office/drawing/2014/main" id="{0F0F432D-4748-41D0-9C0C-2943CBD55C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50" name="Rechte verbindingslijn 249">
                    <a:extLst>
                      <a:ext uri="{FF2B5EF4-FFF2-40B4-BE49-F238E27FC236}">
                        <a16:creationId xmlns:a16="http://schemas.microsoft.com/office/drawing/2014/main" id="{41812014-451A-4258-A35D-B066F6D3A7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51" name="Rechte verbindingslijn 250">
                    <a:extLst>
                      <a:ext uri="{FF2B5EF4-FFF2-40B4-BE49-F238E27FC236}">
                        <a16:creationId xmlns:a16="http://schemas.microsoft.com/office/drawing/2014/main" id="{A5457DEA-8F3E-4F2D-A384-6E5EA739C4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44" name="Groep 243">
                  <a:extLst>
                    <a:ext uri="{FF2B5EF4-FFF2-40B4-BE49-F238E27FC236}">
                      <a16:creationId xmlns:a16="http://schemas.microsoft.com/office/drawing/2014/main" id="{6BE5B3AC-A126-4308-8AFD-7B5AF3FC1814}"/>
                    </a:ext>
                  </a:extLst>
                </p:cNvPr>
                <p:cNvGrpSpPr/>
                <p:nvPr userDrawn="1"/>
              </p:nvGrpSpPr>
              <p:grpSpPr>
                <a:xfrm flipH="1">
                  <a:off x="-3310774" y="735854"/>
                  <a:ext cx="88801" cy="72568"/>
                  <a:chOff x="-2091059" y="1395403"/>
                  <a:chExt cx="157316" cy="128558"/>
                </a:xfrm>
              </p:grpSpPr>
              <p:sp>
                <p:nvSpPr>
                  <p:cNvPr id="245" name="Rechthoek 244">
                    <a:extLst>
                      <a:ext uri="{FF2B5EF4-FFF2-40B4-BE49-F238E27FC236}">
                        <a16:creationId xmlns:a16="http://schemas.microsoft.com/office/drawing/2014/main" id="{485C5C84-A6DE-4EA0-AFCB-1B7E2BC8D1D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46" name="Pijl: punthaak 167">
                    <a:extLst>
                      <a:ext uri="{FF2B5EF4-FFF2-40B4-BE49-F238E27FC236}">
                        <a16:creationId xmlns:a16="http://schemas.microsoft.com/office/drawing/2014/main" id="{22A2095F-CD48-40E1-A7FD-409C8A75A65A}"/>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205" name="Groep 204">
                <a:extLst>
                  <a:ext uri="{FF2B5EF4-FFF2-40B4-BE49-F238E27FC236}">
                    <a16:creationId xmlns:a16="http://schemas.microsoft.com/office/drawing/2014/main" id="{5E106AB0-C5AF-4410-9BE7-E9BB92F5A6AC}"/>
                  </a:ext>
                </a:extLst>
              </p:cNvPr>
              <p:cNvGrpSpPr/>
              <p:nvPr userDrawn="1"/>
            </p:nvGrpSpPr>
            <p:grpSpPr>
              <a:xfrm>
                <a:off x="-3326107" y="720303"/>
                <a:ext cx="182598" cy="143759"/>
                <a:chOff x="-3634116" y="700986"/>
                <a:chExt cx="182598" cy="143759"/>
              </a:xfrm>
            </p:grpSpPr>
            <p:grpSp>
              <p:nvGrpSpPr>
                <p:cNvPr id="234" name="Groep 233">
                  <a:extLst>
                    <a:ext uri="{FF2B5EF4-FFF2-40B4-BE49-F238E27FC236}">
                      <a16:creationId xmlns:a16="http://schemas.microsoft.com/office/drawing/2014/main" id="{F768002E-9563-422A-A990-92084379ECEB}"/>
                    </a:ext>
                  </a:extLst>
                </p:cNvPr>
                <p:cNvGrpSpPr/>
                <p:nvPr userDrawn="1"/>
              </p:nvGrpSpPr>
              <p:grpSpPr>
                <a:xfrm>
                  <a:off x="-3634116" y="700986"/>
                  <a:ext cx="182598" cy="143759"/>
                  <a:chOff x="-3634116" y="700986"/>
                  <a:chExt cx="182598" cy="143759"/>
                </a:xfrm>
              </p:grpSpPr>
              <p:cxnSp>
                <p:nvCxnSpPr>
                  <p:cNvPr id="238" name="Rechte verbindingslijn 237">
                    <a:extLst>
                      <a:ext uri="{FF2B5EF4-FFF2-40B4-BE49-F238E27FC236}">
                        <a16:creationId xmlns:a16="http://schemas.microsoft.com/office/drawing/2014/main" id="{0892A6A0-844E-4339-A2D0-A1BA861D32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39" name="Rechte verbindingslijn 238">
                    <a:extLst>
                      <a:ext uri="{FF2B5EF4-FFF2-40B4-BE49-F238E27FC236}">
                        <a16:creationId xmlns:a16="http://schemas.microsoft.com/office/drawing/2014/main" id="{D01F9E66-6D14-48B8-B73B-7E5B2C9BAB7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40" name="Rechte verbindingslijn 239">
                    <a:extLst>
                      <a:ext uri="{FF2B5EF4-FFF2-40B4-BE49-F238E27FC236}">
                        <a16:creationId xmlns:a16="http://schemas.microsoft.com/office/drawing/2014/main" id="{60157A48-8A29-43A7-92C0-ABBEC6EE53B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41" name="Rechte verbindingslijn 240">
                    <a:extLst>
                      <a:ext uri="{FF2B5EF4-FFF2-40B4-BE49-F238E27FC236}">
                        <a16:creationId xmlns:a16="http://schemas.microsoft.com/office/drawing/2014/main" id="{3A0C1228-2233-4502-8DAD-DE645E46D52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42" name="Rechte verbindingslijn 241">
                    <a:extLst>
                      <a:ext uri="{FF2B5EF4-FFF2-40B4-BE49-F238E27FC236}">
                        <a16:creationId xmlns:a16="http://schemas.microsoft.com/office/drawing/2014/main" id="{D3A3C688-049F-428A-8424-83250008227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35" name="Groep 234">
                  <a:extLst>
                    <a:ext uri="{FF2B5EF4-FFF2-40B4-BE49-F238E27FC236}">
                      <a16:creationId xmlns:a16="http://schemas.microsoft.com/office/drawing/2014/main" id="{83D07786-BF9A-405A-A6EB-08CC8E6ECF15}"/>
                    </a:ext>
                  </a:extLst>
                </p:cNvPr>
                <p:cNvGrpSpPr/>
                <p:nvPr userDrawn="1"/>
              </p:nvGrpSpPr>
              <p:grpSpPr>
                <a:xfrm>
                  <a:off x="-3634047" y="735854"/>
                  <a:ext cx="88801" cy="72568"/>
                  <a:chOff x="-2091059" y="1395403"/>
                  <a:chExt cx="157316" cy="128558"/>
                </a:xfrm>
              </p:grpSpPr>
              <p:sp>
                <p:nvSpPr>
                  <p:cNvPr id="236" name="Rechthoek 235">
                    <a:extLst>
                      <a:ext uri="{FF2B5EF4-FFF2-40B4-BE49-F238E27FC236}">
                        <a16:creationId xmlns:a16="http://schemas.microsoft.com/office/drawing/2014/main" id="{A5AC7824-AA49-4F94-873E-6153A6E25A7C}"/>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37" name="Pijl: punthaak 158">
                    <a:extLst>
                      <a:ext uri="{FF2B5EF4-FFF2-40B4-BE49-F238E27FC236}">
                        <a16:creationId xmlns:a16="http://schemas.microsoft.com/office/drawing/2014/main" id="{D0ACE631-2107-4DB9-A587-2398878542EB}"/>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cxnSp>
            <p:nvCxnSpPr>
              <p:cNvPr id="206" name="Rechte verbindingslijn 205">
                <a:extLst>
                  <a:ext uri="{FF2B5EF4-FFF2-40B4-BE49-F238E27FC236}">
                    <a16:creationId xmlns:a16="http://schemas.microsoft.com/office/drawing/2014/main" id="{C8BD6DB0-8AFE-47E4-A37D-4104610BF62D}"/>
                  </a:ext>
                </a:extLst>
              </p:cNvPr>
              <p:cNvCxnSpPr>
                <a:cxnSpLocks/>
              </p:cNvCxnSpPr>
              <p:nvPr userDrawn="1"/>
            </p:nvCxnSpPr>
            <p:spPr>
              <a:xfrm flipV="1">
                <a:off x="-3136454" y="523622"/>
                <a:ext cx="720437" cy="188422"/>
              </a:xfrm>
              <a:prstGeom prst="line">
                <a:avLst/>
              </a:prstGeom>
              <a:noFill/>
              <a:ln w="19050" cap="rnd" cmpd="sng" algn="ctr">
                <a:solidFill>
                  <a:srgbClr val="303E48"/>
                </a:solidFill>
                <a:prstDash val="solid"/>
                <a:headEnd type="oval"/>
              </a:ln>
              <a:effectLst/>
            </p:spPr>
          </p:cxnSp>
          <p:cxnSp>
            <p:nvCxnSpPr>
              <p:cNvPr id="207" name="Rechte verbindingslijn 206">
                <a:extLst>
                  <a:ext uri="{FF2B5EF4-FFF2-40B4-BE49-F238E27FC236}">
                    <a16:creationId xmlns:a16="http://schemas.microsoft.com/office/drawing/2014/main" id="{E2989122-9D79-43E8-A94B-0CD589B303ED}"/>
                  </a:ext>
                </a:extLst>
              </p:cNvPr>
              <p:cNvCxnSpPr>
                <a:cxnSpLocks/>
              </p:cNvCxnSpPr>
              <p:nvPr userDrawn="1"/>
            </p:nvCxnSpPr>
            <p:spPr>
              <a:xfrm>
                <a:off x="-2820570" y="712044"/>
                <a:ext cx="399011" cy="238298"/>
              </a:xfrm>
              <a:prstGeom prst="line">
                <a:avLst/>
              </a:prstGeom>
              <a:noFill/>
              <a:ln w="19050" cap="rnd" cmpd="sng" algn="ctr">
                <a:solidFill>
                  <a:srgbClr val="303E48"/>
                </a:solidFill>
                <a:prstDash val="solid"/>
                <a:headEnd type="oval"/>
              </a:ln>
              <a:effectLst/>
            </p:spPr>
          </p:cxnSp>
          <p:grpSp>
            <p:nvGrpSpPr>
              <p:cNvPr id="208" name="Groep 207">
                <a:extLst>
                  <a:ext uri="{FF2B5EF4-FFF2-40B4-BE49-F238E27FC236}">
                    <a16:creationId xmlns:a16="http://schemas.microsoft.com/office/drawing/2014/main" id="{5C091D7C-F52F-4A69-981F-8296C9E97AD4}"/>
                  </a:ext>
                </a:extLst>
              </p:cNvPr>
              <p:cNvGrpSpPr/>
              <p:nvPr userDrawn="1"/>
            </p:nvGrpSpPr>
            <p:grpSpPr>
              <a:xfrm>
                <a:off x="-2425037" y="370226"/>
                <a:ext cx="357690" cy="330595"/>
                <a:chOff x="-2721817" y="347336"/>
                <a:chExt cx="432805" cy="400021"/>
              </a:xfrm>
            </p:grpSpPr>
            <p:sp>
              <p:nvSpPr>
                <p:cNvPr id="223" name="Rechthoek 222">
                  <a:extLst>
                    <a:ext uri="{FF2B5EF4-FFF2-40B4-BE49-F238E27FC236}">
                      <a16:creationId xmlns:a16="http://schemas.microsoft.com/office/drawing/2014/main" id="{B524376F-4A13-4C4F-8408-8807922FD2A2}"/>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24" name="Groep 223">
                  <a:extLst>
                    <a:ext uri="{FF2B5EF4-FFF2-40B4-BE49-F238E27FC236}">
                      <a16:creationId xmlns:a16="http://schemas.microsoft.com/office/drawing/2014/main" id="{6F4A8E7C-F179-4E1D-B5EB-7B919E26E8E1}"/>
                    </a:ext>
                  </a:extLst>
                </p:cNvPr>
                <p:cNvGrpSpPr/>
                <p:nvPr userDrawn="1"/>
              </p:nvGrpSpPr>
              <p:grpSpPr>
                <a:xfrm>
                  <a:off x="-2652453" y="431583"/>
                  <a:ext cx="294076" cy="231526"/>
                  <a:chOff x="-3634116" y="700986"/>
                  <a:chExt cx="182598" cy="143759"/>
                </a:xfrm>
              </p:grpSpPr>
              <p:grpSp>
                <p:nvGrpSpPr>
                  <p:cNvPr id="225" name="Groep 224">
                    <a:extLst>
                      <a:ext uri="{FF2B5EF4-FFF2-40B4-BE49-F238E27FC236}">
                        <a16:creationId xmlns:a16="http://schemas.microsoft.com/office/drawing/2014/main" id="{3A401E38-80B8-4869-BB42-06676287F589}"/>
                      </a:ext>
                    </a:extLst>
                  </p:cNvPr>
                  <p:cNvGrpSpPr/>
                  <p:nvPr userDrawn="1"/>
                </p:nvGrpSpPr>
                <p:grpSpPr>
                  <a:xfrm>
                    <a:off x="-3634116" y="700986"/>
                    <a:ext cx="182598" cy="143759"/>
                    <a:chOff x="-3634116" y="700986"/>
                    <a:chExt cx="182598" cy="143759"/>
                  </a:xfrm>
                </p:grpSpPr>
                <p:cxnSp>
                  <p:nvCxnSpPr>
                    <p:cNvPr id="229" name="Rechte verbindingslijn 228">
                      <a:extLst>
                        <a:ext uri="{FF2B5EF4-FFF2-40B4-BE49-F238E27FC236}">
                          <a16:creationId xmlns:a16="http://schemas.microsoft.com/office/drawing/2014/main" id="{670DAF82-AF5C-43C1-A780-C2A782E374E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30" name="Rechte verbindingslijn 229">
                      <a:extLst>
                        <a:ext uri="{FF2B5EF4-FFF2-40B4-BE49-F238E27FC236}">
                          <a16:creationId xmlns:a16="http://schemas.microsoft.com/office/drawing/2014/main" id="{CFFF91DB-7367-4C55-AD16-03C757F0F26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31" name="Rechte verbindingslijn 230">
                      <a:extLst>
                        <a:ext uri="{FF2B5EF4-FFF2-40B4-BE49-F238E27FC236}">
                          <a16:creationId xmlns:a16="http://schemas.microsoft.com/office/drawing/2014/main" id="{51616CC4-39C8-4477-8193-13CEB23D0D9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32" name="Rechte verbindingslijn 231">
                      <a:extLst>
                        <a:ext uri="{FF2B5EF4-FFF2-40B4-BE49-F238E27FC236}">
                          <a16:creationId xmlns:a16="http://schemas.microsoft.com/office/drawing/2014/main" id="{F35CC238-94BA-4D1E-B2CD-B384FACC4B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33" name="Rechte verbindingslijn 232">
                      <a:extLst>
                        <a:ext uri="{FF2B5EF4-FFF2-40B4-BE49-F238E27FC236}">
                          <a16:creationId xmlns:a16="http://schemas.microsoft.com/office/drawing/2014/main" id="{535D6FE1-BC90-4039-8DF5-7DD296D2ED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26" name="Groep 225">
                    <a:extLst>
                      <a:ext uri="{FF2B5EF4-FFF2-40B4-BE49-F238E27FC236}">
                        <a16:creationId xmlns:a16="http://schemas.microsoft.com/office/drawing/2014/main" id="{33B63567-3918-46F0-B8BD-EB1D2B66E52E}"/>
                      </a:ext>
                    </a:extLst>
                  </p:cNvPr>
                  <p:cNvGrpSpPr/>
                  <p:nvPr userDrawn="1"/>
                </p:nvGrpSpPr>
                <p:grpSpPr>
                  <a:xfrm>
                    <a:off x="-3634047" y="735854"/>
                    <a:ext cx="88801" cy="72568"/>
                    <a:chOff x="-2091059" y="1395403"/>
                    <a:chExt cx="157316" cy="128558"/>
                  </a:xfrm>
                </p:grpSpPr>
                <p:sp>
                  <p:nvSpPr>
                    <p:cNvPr id="227" name="Rechthoek 226">
                      <a:extLst>
                        <a:ext uri="{FF2B5EF4-FFF2-40B4-BE49-F238E27FC236}">
                          <a16:creationId xmlns:a16="http://schemas.microsoft.com/office/drawing/2014/main" id="{FED9DE94-24E9-4D44-9332-E1638630EC6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28" name="Pijl: punthaak 149">
                      <a:extLst>
                        <a:ext uri="{FF2B5EF4-FFF2-40B4-BE49-F238E27FC236}">
                          <a16:creationId xmlns:a16="http://schemas.microsoft.com/office/drawing/2014/main" id="{A319216C-C7FE-48D0-AB07-7725D846D179}"/>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grpSp>
            <p:nvGrpSpPr>
              <p:cNvPr id="209" name="Groep 208">
                <a:extLst>
                  <a:ext uri="{FF2B5EF4-FFF2-40B4-BE49-F238E27FC236}">
                    <a16:creationId xmlns:a16="http://schemas.microsoft.com/office/drawing/2014/main" id="{90FBC575-BA1D-48F9-8EF5-66531181EC71}"/>
                  </a:ext>
                </a:extLst>
              </p:cNvPr>
              <p:cNvGrpSpPr/>
              <p:nvPr userDrawn="1"/>
            </p:nvGrpSpPr>
            <p:grpSpPr>
              <a:xfrm>
                <a:off x="-2425037" y="781500"/>
                <a:ext cx="357690" cy="330595"/>
                <a:chOff x="-2721817" y="782525"/>
                <a:chExt cx="432805" cy="400021"/>
              </a:xfrm>
            </p:grpSpPr>
            <p:sp>
              <p:nvSpPr>
                <p:cNvPr id="212" name="Rechthoek 211">
                  <a:extLst>
                    <a:ext uri="{FF2B5EF4-FFF2-40B4-BE49-F238E27FC236}">
                      <a16:creationId xmlns:a16="http://schemas.microsoft.com/office/drawing/2014/main" id="{0CC28A92-8C24-4A93-8C0D-C97E16D6A67F}"/>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13" name="Groep 212">
                  <a:extLst>
                    <a:ext uri="{FF2B5EF4-FFF2-40B4-BE49-F238E27FC236}">
                      <a16:creationId xmlns:a16="http://schemas.microsoft.com/office/drawing/2014/main" id="{63032188-66DD-430D-BFFC-09B29E37EAD8}"/>
                    </a:ext>
                  </a:extLst>
                </p:cNvPr>
                <p:cNvGrpSpPr/>
                <p:nvPr userDrawn="1"/>
              </p:nvGrpSpPr>
              <p:grpSpPr>
                <a:xfrm>
                  <a:off x="-2652453" y="866772"/>
                  <a:ext cx="294076" cy="231526"/>
                  <a:chOff x="-3310843" y="700986"/>
                  <a:chExt cx="182598" cy="143759"/>
                </a:xfrm>
              </p:grpSpPr>
              <p:grpSp>
                <p:nvGrpSpPr>
                  <p:cNvPr id="214" name="Groep 213">
                    <a:extLst>
                      <a:ext uri="{FF2B5EF4-FFF2-40B4-BE49-F238E27FC236}">
                        <a16:creationId xmlns:a16="http://schemas.microsoft.com/office/drawing/2014/main" id="{83A45565-CD8F-49B4-93AC-A382A13C0C0E}"/>
                      </a:ext>
                    </a:extLst>
                  </p:cNvPr>
                  <p:cNvGrpSpPr/>
                  <p:nvPr userDrawn="1"/>
                </p:nvGrpSpPr>
                <p:grpSpPr>
                  <a:xfrm>
                    <a:off x="-3310843" y="700986"/>
                    <a:ext cx="182598" cy="143759"/>
                    <a:chOff x="-3310843" y="700986"/>
                    <a:chExt cx="182598" cy="143759"/>
                  </a:xfrm>
                </p:grpSpPr>
                <p:cxnSp>
                  <p:nvCxnSpPr>
                    <p:cNvPr id="218" name="Rechte verbindingslijn 217">
                      <a:extLst>
                        <a:ext uri="{FF2B5EF4-FFF2-40B4-BE49-F238E27FC236}">
                          <a16:creationId xmlns:a16="http://schemas.microsoft.com/office/drawing/2014/main" id="{673F9607-2813-42AC-8077-45B8162269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B3581340-CBA0-4705-8901-EDB6687812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496C5DBB-FBCF-4C81-B3BC-40931549692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21" name="Rechte verbindingslijn 220">
                      <a:extLst>
                        <a:ext uri="{FF2B5EF4-FFF2-40B4-BE49-F238E27FC236}">
                          <a16:creationId xmlns:a16="http://schemas.microsoft.com/office/drawing/2014/main" id="{BE1E040A-BCD6-487E-8D6B-8CCEEB441C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22" name="Rechte verbindingslijn 221">
                      <a:extLst>
                        <a:ext uri="{FF2B5EF4-FFF2-40B4-BE49-F238E27FC236}">
                          <a16:creationId xmlns:a16="http://schemas.microsoft.com/office/drawing/2014/main" id="{561A8049-80D9-4273-959E-7B2BB30A8EA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15" name="Groep 214">
                    <a:extLst>
                      <a:ext uri="{FF2B5EF4-FFF2-40B4-BE49-F238E27FC236}">
                        <a16:creationId xmlns:a16="http://schemas.microsoft.com/office/drawing/2014/main" id="{BE8ECC40-8288-4427-BF4F-3843B8AB38AF}"/>
                      </a:ext>
                    </a:extLst>
                  </p:cNvPr>
                  <p:cNvGrpSpPr/>
                  <p:nvPr userDrawn="1"/>
                </p:nvGrpSpPr>
                <p:grpSpPr>
                  <a:xfrm flipH="1">
                    <a:off x="-3310774" y="735854"/>
                    <a:ext cx="88801" cy="72568"/>
                    <a:chOff x="-2091059" y="1395403"/>
                    <a:chExt cx="157316" cy="128558"/>
                  </a:xfrm>
                </p:grpSpPr>
                <p:sp>
                  <p:nvSpPr>
                    <p:cNvPr id="216" name="Rechthoek 215">
                      <a:extLst>
                        <a:ext uri="{FF2B5EF4-FFF2-40B4-BE49-F238E27FC236}">
                          <a16:creationId xmlns:a16="http://schemas.microsoft.com/office/drawing/2014/main" id="{4C3191C2-5CA9-4CCC-A171-AFDEFCCBAB51}"/>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17" name="Pijl: punthaak 138">
                      <a:extLst>
                        <a:ext uri="{FF2B5EF4-FFF2-40B4-BE49-F238E27FC236}">
                          <a16:creationId xmlns:a16="http://schemas.microsoft.com/office/drawing/2014/main" id="{7692F1EF-156A-498C-B4CA-43570FFFE7BF}"/>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sp>
            <p:nvSpPr>
              <p:cNvPr id="210" name="Rechthoek 209">
                <a:extLst>
                  <a:ext uri="{FF2B5EF4-FFF2-40B4-BE49-F238E27FC236}">
                    <a16:creationId xmlns:a16="http://schemas.microsoft.com/office/drawing/2014/main" id="{0FA1AF6C-2339-40A7-8578-ABBF6274FEB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omhoog</a:t>
                </a:r>
              </a:p>
            </p:txBody>
          </p:sp>
          <p:sp>
            <p:nvSpPr>
              <p:cNvPr id="211" name="Rechthoek 210">
                <a:extLst>
                  <a:ext uri="{FF2B5EF4-FFF2-40B4-BE49-F238E27FC236}">
                    <a16:creationId xmlns:a16="http://schemas.microsoft.com/office/drawing/2014/main" id="{6296336B-8CBD-4091-8C9A-A794B087CA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omlaag</a:t>
                </a:r>
              </a:p>
            </p:txBody>
          </p:sp>
        </p:grpSp>
        <p:cxnSp>
          <p:nvCxnSpPr>
            <p:cNvPr id="187" name="Rechte verbindingslijn 186">
              <a:extLst>
                <a:ext uri="{FF2B5EF4-FFF2-40B4-BE49-F238E27FC236}">
                  <a16:creationId xmlns:a16="http://schemas.microsoft.com/office/drawing/2014/main" id="{8F4D6900-DB82-488F-A840-B2B5C767BC86}"/>
                </a:ext>
              </a:extLst>
            </p:cNvPr>
            <p:cNvCxnSpPr>
              <a:cxnSpLocks/>
            </p:cNvCxnSpPr>
            <p:nvPr userDrawn="1"/>
          </p:nvCxnSpPr>
          <p:spPr>
            <a:xfrm>
              <a:off x="-3419346" y="1020931"/>
              <a:ext cx="3176013" cy="0"/>
            </a:xfrm>
            <a:prstGeom prst="line">
              <a:avLst/>
            </a:prstGeom>
            <a:noFill/>
            <a:ln w="3175" cap="flat" cmpd="sng" algn="ctr">
              <a:solidFill>
                <a:srgbClr val="303E48"/>
              </a:solidFill>
              <a:prstDash val="solid"/>
            </a:ln>
            <a:effectLst/>
          </p:spPr>
        </p:cxnSp>
        <p:sp>
          <p:nvSpPr>
            <p:cNvPr id="188" name="Rechthoek 187">
              <a:extLst>
                <a:ext uri="{FF2B5EF4-FFF2-40B4-BE49-F238E27FC236}">
                  <a16:creationId xmlns:a16="http://schemas.microsoft.com/office/drawing/2014/main" id="{FFD1F973-B59A-4706-9FFD-33A704A304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89" name="Ovaal 188">
              <a:extLst>
                <a:ext uri="{FF2B5EF4-FFF2-40B4-BE49-F238E27FC236}">
                  <a16:creationId xmlns:a16="http://schemas.microsoft.com/office/drawing/2014/main" id="{C9E80D98-52CD-47CD-811C-0DE0730CD5D1}"/>
                </a:ext>
              </a:extLst>
            </p:cNvPr>
            <p:cNvSpPr/>
            <p:nvPr userDrawn="1"/>
          </p:nvSpPr>
          <p:spPr>
            <a:xfrm>
              <a:off x="-3425006" y="209106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90" name="Rechthoek 189">
              <a:extLst>
                <a:ext uri="{FF2B5EF4-FFF2-40B4-BE49-F238E27FC236}">
                  <a16:creationId xmlns:a16="http://schemas.microsoft.com/office/drawing/2014/main" id="{614EE503-9231-4337-9FAA-9FB3AA534CA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91" name="Ovaal 190">
              <a:extLst>
                <a:ext uri="{FF2B5EF4-FFF2-40B4-BE49-F238E27FC236}">
                  <a16:creationId xmlns:a16="http://schemas.microsoft.com/office/drawing/2014/main" id="{29699259-BF8B-46C6-A690-D8103C59CA51}"/>
                </a:ext>
              </a:extLst>
            </p:cNvPr>
            <p:cNvSpPr/>
            <p:nvPr userDrawn="1"/>
          </p:nvSpPr>
          <p:spPr>
            <a:xfrm>
              <a:off x="-3425006" y="24652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192" name="Rechthoek 191">
              <a:extLst>
                <a:ext uri="{FF2B5EF4-FFF2-40B4-BE49-F238E27FC236}">
                  <a16:creationId xmlns:a16="http://schemas.microsoft.com/office/drawing/2014/main" id="{44075078-B851-43D8-8575-6A940639505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sp>
          <p:nvSpPr>
            <p:cNvPr id="193" name="Ovaal 192">
              <a:extLst>
                <a:ext uri="{FF2B5EF4-FFF2-40B4-BE49-F238E27FC236}">
                  <a16:creationId xmlns:a16="http://schemas.microsoft.com/office/drawing/2014/main" id="{C4507E80-6D71-40FE-B39A-5BA71BC71D22}"/>
                </a:ext>
              </a:extLst>
            </p:cNvPr>
            <p:cNvSpPr/>
            <p:nvPr userDrawn="1"/>
          </p:nvSpPr>
          <p:spPr>
            <a:xfrm>
              <a:off x="-3425006" y="283788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4</a:t>
              </a:r>
            </a:p>
          </p:txBody>
        </p:sp>
        <p:sp>
          <p:nvSpPr>
            <p:cNvPr id="194" name="Rechthoek 193">
              <a:extLst>
                <a:ext uri="{FF2B5EF4-FFF2-40B4-BE49-F238E27FC236}">
                  <a16:creationId xmlns:a16="http://schemas.microsoft.com/office/drawing/2014/main" id="{A71A843E-1481-4D8C-8078-B9BCF3B245F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Leestekst</a:t>
              </a:r>
            </a:p>
          </p:txBody>
        </p:sp>
        <p:sp>
          <p:nvSpPr>
            <p:cNvPr id="195" name="Ovaal 194">
              <a:extLst>
                <a:ext uri="{FF2B5EF4-FFF2-40B4-BE49-F238E27FC236}">
                  <a16:creationId xmlns:a16="http://schemas.microsoft.com/office/drawing/2014/main" id="{A66CBC57-6CCB-4E5B-9123-49A7338A7108}"/>
                </a:ext>
              </a:extLst>
            </p:cNvPr>
            <p:cNvSpPr/>
            <p:nvPr userDrawn="1"/>
          </p:nvSpPr>
          <p:spPr>
            <a:xfrm>
              <a:off x="-3425006" y="3221492"/>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5</a:t>
              </a:r>
            </a:p>
          </p:txBody>
        </p:sp>
        <p:sp>
          <p:nvSpPr>
            <p:cNvPr id="196" name="Rechthoek 195">
              <a:extLst>
                <a:ext uri="{FF2B5EF4-FFF2-40B4-BE49-F238E27FC236}">
                  <a16:creationId xmlns:a16="http://schemas.microsoft.com/office/drawing/2014/main" id="{B1EAD3FC-C9D9-46EF-A19B-E2FEAD018EB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Header</a:t>
              </a:r>
            </a:p>
          </p:txBody>
        </p:sp>
        <p:sp>
          <p:nvSpPr>
            <p:cNvPr id="197" name="Rechthoek 196">
              <a:extLst>
                <a:ext uri="{FF2B5EF4-FFF2-40B4-BE49-F238E27FC236}">
                  <a16:creationId xmlns:a16="http://schemas.microsoft.com/office/drawing/2014/main" id="{42FAA852-0535-4B31-B07D-912AA33E510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zoals hierboven aangegeven, om een tekst niveau te kiezen. Kies uit:</a:t>
              </a:r>
            </a:p>
          </p:txBody>
        </p:sp>
        <p:sp>
          <p:nvSpPr>
            <p:cNvPr id="198" name="Ovaal 197">
              <a:extLst>
                <a:ext uri="{FF2B5EF4-FFF2-40B4-BE49-F238E27FC236}">
                  <a16:creationId xmlns:a16="http://schemas.microsoft.com/office/drawing/2014/main" id="{AD10CF32-A088-4AE4-9C74-C2C227F53025}"/>
                </a:ext>
              </a:extLst>
            </p:cNvPr>
            <p:cNvSpPr/>
            <p:nvPr userDrawn="1"/>
          </p:nvSpPr>
          <p:spPr>
            <a:xfrm>
              <a:off x="-3425006" y="471108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9</a:t>
              </a:r>
            </a:p>
          </p:txBody>
        </p:sp>
        <p:sp>
          <p:nvSpPr>
            <p:cNvPr id="199" name="Rechthoek 198">
              <a:extLst>
                <a:ext uri="{FF2B5EF4-FFF2-40B4-BE49-F238E27FC236}">
                  <a16:creationId xmlns:a16="http://schemas.microsoft.com/office/drawing/2014/main" id="{3FA68D94-5F15-42A5-9F6A-FB03AA2E637A}"/>
                </a:ext>
              </a:extLst>
            </p:cNvPr>
            <p:cNvSpPr/>
            <p:nvPr userDrawn="1"/>
          </p:nvSpPr>
          <p:spPr>
            <a:xfrm>
              <a:off x="-3059324" y="4711084"/>
              <a:ext cx="2823104"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None/>
                <a:tabLst/>
                <a:defRPr/>
              </a:pPr>
              <a:r>
                <a:rPr lang="nl-NL" sz="1400" kern="1200" noProof="0" dirty="0">
                  <a:solidFill>
                    <a:schemeClr val="tx1"/>
                  </a:solidFill>
                  <a:latin typeface="+mn-lt"/>
                  <a:ea typeface="+mn-ea"/>
                  <a:cs typeface="+mn-cs"/>
                </a:rPr>
                <a:t>Leestekst</a:t>
              </a:r>
            </a:p>
          </p:txBody>
        </p:sp>
      </p:grpSp>
      <p:sp>
        <p:nvSpPr>
          <p:cNvPr id="7" name="Tijdelijke aanduiding voor tabel 6">
            <a:extLst>
              <a:ext uri="{FF2B5EF4-FFF2-40B4-BE49-F238E27FC236}">
                <a16:creationId xmlns:a16="http://schemas.microsoft.com/office/drawing/2014/main" id="{99EF57AD-27E4-424D-A396-C9C6C015F621}"/>
              </a:ext>
            </a:extLst>
          </p:cNvPr>
          <p:cNvSpPr>
            <a:spLocks noGrp="1"/>
          </p:cNvSpPr>
          <p:nvPr>
            <p:ph type="tbl" sz="quarter" idx="14" hasCustomPrompt="1"/>
          </p:nvPr>
        </p:nvSpPr>
        <p:spPr>
          <a:xfrm>
            <a:off x="1029214" y="1994307"/>
            <a:ext cx="10140136" cy="3441600"/>
          </a:xfrm>
        </p:spPr>
        <p:txBody>
          <a:bodyPr bIns="216000" anchor="ctr">
            <a:normAutofit/>
          </a:bodyPr>
          <a:lstStyle>
            <a:lvl1pPr marL="0" indent="0" algn="ctr">
              <a:lnSpc>
                <a:spcPct val="300000"/>
              </a:lnSpc>
              <a:buNone/>
              <a:defRPr sz="1400"/>
            </a:lvl1pPr>
          </a:lstStyle>
          <a:p>
            <a:r>
              <a:rPr lang="nl-NL" dirty="0"/>
              <a:t>Klik op het icoon om</a:t>
            </a:r>
            <a:br>
              <a:rPr lang="nl-NL" dirty="0"/>
            </a:br>
            <a:r>
              <a:rPr lang="nl-NL" dirty="0"/>
              <a:t>een tabel toe te voegen</a:t>
            </a:r>
          </a:p>
        </p:txBody>
      </p:sp>
      <p:grpSp>
        <p:nvGrpSpPr>
          <p:cNvPr id="170" name="Instructie">
            <a:extLst>
              <a:ext uri="{FF2B5EF4-FFF2-40B4-BE49-F238E27FC236}">
                <a16:creationId xmlns:a16="http://schemas.microsoft.com/office/drawing/2014/main" id="{FC3DEBFB-E2DF-4119-9F03-44C2D745FEC4}"/>
              </a:ext>
            </a:extLst>
          </p:cNvPr>
          <p:cNvGrpSpPr/>
          <p:nvPr userDrawn="1"/>
        </p:nvGrpSpPr>
        <p:grpSpPr>
          <a:xfrm>
            <a:off x="12391601" y="0"/>
            <a:ext cx="3183678" cy="3418198"/>
            <a:chOff x="12391601" y="0"/>
            <a:chExt cx="3183678" cy="3418198"/>
          </a:xfrm>
        </p:grpSpPr>
        <p:grpSp>
          <p:nvGrpSpPr>
            <p:cNvPr id="171" name="Meer informatie">
              <a:extLst>
                <a:ext uri="{FF2B5EF4-FFF2-40B4-BE49-F238E27FC236}">
                  <a16:creationId xmlns:a16="http://schemas.microsoft.com/office/drawing/2014/main" id="{4369E134-F689-40EF-9488-F55E10659A14}"/>
                </a:ext>
              </a:extLst>
            </p:cNvPr>
            <p:cNvGrpSpPr/>
            <p:nvPr userDrawn="1"/>
          </p:nvGrpSpPr>
          <p:grpSpPr>
            <a:xfrm>
              <a:off x="12396764" y="2622893"/>
              <a:ext cx="3178515" cy="795305"/>
              <a:chOff x="-3741486" y="3347116"/>
              <a:chExt cx="3178515" cy="795305"/>
            </a:xfrm>
          </p:grpSpPr>
          <p:sp>
            <p:nvSpPr>
              <p:cNvPr id="274" name="Freeform 101">
                <a:extLst>
                  <a:ext uri="{FF2B5EF4-FFF2-40B4-BE49-F238E27FC236}">
                    <a16:creationId xmlns:a16="http://schemas.microsoft.com/office/drawing/2014/main" id="{B30C9815-935E-4311-B601-2A822A724208}"/>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275" name="Rechthoek 274">
                <a:extLst>
                  <a:ext uri="{FF2B5EF4-FFF2-40B4-BE49-F238E27FC236}">
                    <a16:creationId xmlns:a16="http://schemas.microsoft.com/office/drawing/2014/main" id="{9172F2F1-149D-4BD8-8243-1DAA180B9869}"/>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276" name="Rechte verbindingslijn 275">
                <a:extLst>
                  <a:ext uri="{FF2B5EF4-FFF2-40B4-BE49-F238E27FC236}">
                    <a16:creationId xmlns:a16="http://schemas.microsoft.com/office/drawing/2014/main" id="{8773C0CA-DE8C-4B6A-AF90-F03E4AB56FC9}"/>
                  </a:ext>
                </a:extLst>
              </p:cNvPr>
              <p:cNvCxnSpPr>
                <a:cxnSpLocks/>
              </p:cNvCxnSpPr>
              <p:nvPr userDrawn="1"/>
            </p:nvCxnSpPr>
            <p:spPr>
              <a:xfrm>
                <a:off x="-3740987" y="4142421"/>
                <a:ext cx="3178016" cy="0"/>
              </a:xfrm>
              <a:prstGeom prst="line">
                <a:avLst/>
              </a:prstGeom>
              <a:noFill/>
              <a:ln w="3175" cap="flat" cmpd="sng" algn="ctr">
                <a:solidFill>
                  <a:srgbClr val="303E48"/>
                </a:solidFill>
                <a:prstDash val="solid"/>
              </a:ln>
              <a:effectLst/>
            </p:spPr>
          </p:cxnSp>
        </p:grpSp>
        <p:sp>
          <p:nvSpPr>
            <p:cNvPr id="172" name="Rechthoek 171">
              <a:extLst>
                <a:ext uri="{FF2B5EF4-FFF2-40B4-BE49-F238E27FC236}">
                  <a16:creationId xmlns:a16="http://schemas.microsoft.com/office/drawing/2014/main" id="{15696CBE-949F-4009-A4D3-8B22ADB90FEA}"/>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Tabel invoegen/veranderen</a:t>
              </a:r>
            </a:p>
          </p:txBody>
        </p:sp>
        <p:sp>
          <p:nvSpPr>
            <p:cNvPr id="173" name="Ovaal 172">
              <a:extLst>
                <a:ext uri="{FF2B5EF4-FFF2-40B4-BE49-F238E27FC236}">
                  <a16:creationId xmlns:a16="http://schemas.microsoft.com/office/drawing/2014/main" id="{3C82C060-D426-4059-9EE3-E1CDDBEE62EC}"/>
                </a:ext>
              </a:extLst>
            </p:cNvPr>
            <p:cNvSpPr/>
            <p:nvPr userDrawn="1"/>
          </p:nvSpPr>
          <p:spPr>
            <a:xfrm>
              <a:off x="12391601" y="36649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1</a:t>
              </a:r>
            </a:p>
          </p:txBody>
        </p:sp>
        <p:cxnSp>
          <p:nvCxnSpPr>
            <p:cNvPr id="255" name="Rechte verbindingslijn 254">
              <a:extLst>
                <a:ext uri="{FF2B5EF4-FFF2-40B4-BE49-F238E27FC236}">
                  <a16:creationId xmlns:a16="http://schemas.microsoft.com/office/drawing/2014/main" id="{92445CAF-626E-465C-81D3-80244BDB551D}"/>
                </a:ext>
              </a:extLst>
            </p:cNvPr>
            <p:cNvCxnSpPr>
              <a:cxnSpLocks/>
            </p:cNvCxnSpPr>
            <p:nvPr userDrawn="1"/>
          </p:nvCxnSpPr>
          <p:spPr>
            <a:xfrm>
              <a:off x="12397261" y="241635"/>
              <a:ext cx="3178017" cy="0"/>
            </a:xfrm>
            <a:prstGeom prst="line">
              <a:avLst/>
            </a:prstGeom>
            <a:noFill/>
            <a:ln w="3175" cap="flat" cmpd="sng" algn="ctr">
              <a:solidFill>
                <a:srgbClr val="303E48"/>
              </a:solidFill>
              <a:prstDash val="solid"/>
            </a:ln>
            <a:effectLst/>
          </p:spPr>
        </p:cxnSp>
        <p:cxnSp>
          <p:nvCxnSpPr>
            <p:cNvPr id="256" name="Rechte verbindingslijn 255">
              <a:extLst>
                <a:ext uri="{FF2B5EF4-FFF2-40B4-BE49-F238E27FC236}">
                  <a16:creationId xmlns:a16="http://schemas.microsoft.com/office/drawing/2014/main" id="{F86DD608-7BF7-4863-A46C-4B4A95C696B4}"/>
                </a:ext>
              </a:extLst>
            </p:cNvPr>
            <p:cNvCxnSpPr>
              <a:cxnSpLocks/>
            </p:cNvCxnSpPr>
            <p:nvPr userDrawn="1"/>
          </p:nvCxnSpPr>
          <p:spPr>
            <a:xfrm>
              <a:off x="12397261" y="1577933"/>
              <a:ext cx="3178017" cy="0"/>
            </a:xfrm>
            <a:prstGeom prst="line">
              <a:avLst/>
            </a:prstGeom>
            <a:noFill/>
            <a:ln w="3175" cap="flat" cmpd="sng" algn="ctr">
              <a:solidFill>
                <a:srgbClr val="303E48"/>
              </a:solidFill>
              <a:prstDash val="solid"/>
            </a:ln>
            <a:effectLst/>
          </p:spPr>
        </p:cxnSp>
        <p:sp>
          <p:nvSpPr>
            <p:cNvPr id="257" name="Rechthoek 256">
              <a:extLst>
                <a:ext uri="{FF2B5EF4-FFF2-40B4-BE49-F238E27FC236}">
                  <a16:creationId xmlns:a16="http://schemas.microsoft.com/office/drawing/2014/main" id="{666A7CBE-FA92-459E-90A6-5DED6A551960}"/>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Open Sans"/>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sp>
          <p:nvSpPr>
            <p:cNvPr id="258" name="Ovaal 257">
              <a:extLst>
                <a:ext uri="{FF2B5EF4-FFF2-40B4-BE49-F238E27FC236}">
                  <a16:creationId xmlns:a16="http://schemas.microsoft.com/office/drawing/2014/main" id="{CCA8B3DF-5D1B-4F9C-B859-8ED4C78986F1}"/>
                </a:ext>
              </a:extLst>
            </p:cNvPr>
            <p:cNvSpPr/>
            <p:nvPr userDrawn="1"/>
          </p:nvSpPr>
          <p:spPr>
            <a:xfrm>
              <a:off x="12391601" y="1706398"/>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259" name="Rechthoek 258">
              <a:extLst>
                <a:ext uri="{FF2B5EF4-FFF2-40B4-BE49-F238E27FC236}">
                  <a16:creationId xmlns:a16="http://schemas.microsoft.com/office/drawing/2014/main" id="{F30C3D92-528D-4639-AC16-2F4A9A3EA03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grpSp>
          <p:nvGrpSpPr>
            <p:cNvPr id="260" name="Groep 259">
              <a:extLst>
                <a:ext uri="{FF2B5EF4-FFF2-40B4-BE49-F238E27FC236}">
                  <a16:creationId xmlns:a16="http://schemas.microsoft.com/office/drawing/2014/main" id="{FC8893DF-2FB9-49C7-A22B-E6B458C95299}"/>
                </a:ext>
              </a:extLst>
            </p:cNvPr>
            <p:cNvGrpSpPr/>
            <p:nvPr userDrawn="1"/>
          </p:nvGrpSpPr>
          <p:grpSpPr>
            <a:xfrm>
              <a:off x="12757282" y="2184550"/>
              <a:ext cx="825500" cy="209550"/>
              <a:chOff x="13504624" y="2482850"/>
              <a:chExt cx="825500" cy="209550"/>
            </a:xfrm>
          </p:grpSpPr>
          <p:sp>
            <p:nvSpPr>
              <p:cNvPr id="271" name="Rechthoek 270">
                <a:extLst>
                  <a:ext uri="{FF2B5EF4-FFF2-40B4-BE49-F238E27FC236}">
                    <a16:creationId xmlns:a16="http://schemas.microsoft.com/office/drawing/2014/main" id="{93F63428-E6CA-4F6F-A55E-E90230C3F2A3}"/>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ln>
              <a:effectLst/>
            </p:spPr>
            <p:txBody>
              <a:bodyPr rot="0" spcFirstLastPara="0" vert="horz" wrap="square" lIns="252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OK</a:t>
                </a:r>
              </a:p>
            </p:txBody>
          </p:sp>
          <p:cxnSp>
            <p:nvCxnSpPr>
              <p:cNvPr id="272" name="Rechte verbindingslijn 271">
                <a:extLst>
                  <a:ext uri="{FF2B5EF4-FFF2-40B4-BE49-F238E27FC236}">
                    <a16:creationId xmlns:a16="http://schemas.microsoft.com/office/drawing/2014/main" id="{8726A160-56CF-4EFB-9746-A217737C3FA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73" name="Gelijkbenige driehoek 272">
                <a:extLst>
                  <a:ext uri="{FF2B5EF4-FFF2-40B4-BE49-F238E27FC236}">
                    <a16:creationId xmlns:a16="http://schemas.microsoft.com/office/drawing/2014/main" id="{BC558551-C7F9-430E-ADD7-F80D3A3293EE}"/>
                  </a:ext>
                </a:extLst>
              </p:cNvPr>
              <p:cNvSpPr/>
              <p:nvPr userDrawn="1"/>
            </p:nvSpPr>
            <p:spPr>
              <a:xfrm rot="10800000">
                <a:off x="14196089" y="2566904"/>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cxnSp>
          <p:nvCxnSpPr>
            <p:cNvPr id="261" name="Rechte verbindingslijn 260">
              <a:extLst>
                <a:ext uri="{FF2B5EF4-FFF2-40B4-BE49-F238E27FC236}">
                  <a16:creationId xmlns:a16="http://schemas.microsoft.com/office/drawing/2014/main" id="{6EEB2E1A-810F-4CBC-A1B1-9727BC8A8D0C}"/>
                </a:ext>
              </a:extLst>
            </p:cNvPr>
            <p:cNvCxnSpPr>
              <a:cxnSpLocks/>
            </p:cNvCxnSpPr>
            <p:nvPr userDrawn="1"/>
          </p:nvCxnSpPr>
          <p:spPr>
            <a:xfrm>
              <a:off x="12397261" y="2499789"/>
              <a:ext cx="3178017" cy="0"/>
            </a:xfrm>
            <a:prstGeom prst="line">
              <a:avLst/>
            </a:prstGeom>
            <a:noFill/>
            <a:ln w="3175" cap="flat" cmpd="sng" algn="ctr">
              <a:solidFill>
                <a:srgbClr val="303E48"/>
              </a:solidFill>
              <a:prstDash val="solid"/>
            </a:ln>
            <a:effectLst/>
          </p:spPr>
        </p:cxnSp>
        <p:grpSp>
          <p:nvGrpSpPr>
            <p:cNvPr id="262" name="Tabel icoon">
              <a:extLst>
                <a:ext uri="{FF2B5EF4-FFF2-40B4-BE49-F238E27FC236}">
                  <a16:creationId xmlns:a16="http://schemas.microsoft.com/office/drawing/2014/main" id="{472D67C5-4DAA-4FE7-B3BD-76AD1E32971F}"/>
                </a:ext>
              </a:extLst>
            </p:cNvPr>
            <p:cNvGrpSpPr/>
            <p:nvPr userDrawn="1"/>
          </p:nvGrpSpPr>
          <p:grpSpPr>
            <a:xfrm>
              <a:off x="12757283" y="1133664"/>
              <a:ext cx="375500" cy="339168"/>
              <a:chOff x="6072040" y="3376043"/>
              <a:chExt cx="1227920" cy="1109109"/>
            </a:xfrm>
          </p:grpSpPr>
          <p:sp>
            <p:nvSpPr>
              <p:cNvPr id="263" name="Rechthoek 262">
                <a:extLst>
                  <a:ext uri="{FF2B5EF4-FFF2-40B4-BE49-F238E27FC236}">
                    <a16:creationId xmlns:a16="http://schemas.microsoft.com/office/drawing/2014/main" id="{A91B2688-906B-4604-8572-C3A4A8E3A415}"/>
                  </a:ext>
                </a:extLst>
              </p:cNvPr>
              <p:cNvSpPr/>
              <p:nvPr userDrawn="1"/>
            </p:nvSpPr>
            <p:spPr>
              <a:xfrm>
                <a:off x="6072040" y="3376043"/>
                <a:ext cx="1227920" cy="1109109"/>
              </a:xfrm>
              <a:prstGeom prst="rect">
                <a:avLst/>
              </a:prstGeom>
              <a:solidFill>
                <a:sysClr val="window" lastClr="FFFFFF"/>
              </a:solidFill>
              <a:ln w="19050" cap="flat" cmpd="sng" algn="ctr">
                <a:noFill/>
                <a:prstDash val="solid"/>
              </a:ln>
              <a:effectLst/>
            </p:spPr>
            <p:txBody>
              <a:bodyPr rtlCol="0" anchor="ct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prstClr val="white"/>
                  </a:solidFill>
                  <a:effectLst/>
                  <a:uLnTx/>
                  <a:uFillTx/>
                  <a:latin typeface="Open Sans"/>
                  <a:ea typeface="+mn-ea"/>
                  <a:cs typeface="+mn-cs"/>
                </a:endParaRPr>
              </a:p>
            </p:txBody>
          </p:sp>
          <p:sp>
            <p:nvSpPr>
              <p:cNvPr id="264" name="Rechthoek 263">
                <a:extLst>
                  <a:ext uri="{FF2B5EF4-FFF2-40B4-BE49-F238E27FC236}">
                    <a16:creationId xmlns:a16="http://schemas.microsoft.com/office/drawing/2014/main" id="{7CFFF642-9FEE-4D94-9915-CEAB74D9626F}"/>
                  </a:ext>
                </a:extLst>
              </p:cNvPr>
              <p:cNvSpPr/>
              <p:nvPr userDrawn="1"/>
            </p:nvSpPr>
            <p:spPr>
              <a:xfrm>
                <a:off x="6090829" y="3393962"/>
                <a:ext cx="1209131" cy="218971"/>
              </a:xfrm>
              <a:prstGeom prst="rect">
                <a:avLst/>
              </a:prstGeom>
              <a:solidFill>
                <a:srgbClr val="6C6C6C"/>
              </a:solidFill>
              <a:ln w="25400" cap="flat" cmpd="sng" algn="ctr">
                <a:noFill/>
                <a:prstDash val="solid"/>
              </a:ln>
              <a:effectLst/>
            </p:spPr>
            <p:txBody>
              <a:bodyPr rtlCol="0" anchor="ct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prstClr val="white"/>
                  </a:solidFill>
                  <a:effectLst/>
                  <a:uLnTx/>
                  <a:uFillTx/>
                  <a:latin typeface="Open Sans"/>
                  <a:ea typeface="+mn-ea"/>
                  <a:cs typeface="+mn-cs"/>
                </a:endParaRPr>
              </a:p>
            </p:txBody>
          </p:sp>
          <p:cxnSp>
            <p:nvCxnSpPr>
              <p:cNvPr id="265" name="Rechte verbindingslijn 264">
                <a:extLst>
                  <a:ext uri="{FF2B5EF4-FFF2-40B4-BE49-F238E27FC236}">
                    <a16:creationId xmlns:a16="http://schemas.microsoft.com/office/drawing/2014/main" id="{C5ABAF49-CC19-49A4-8387-64760A0745A8}"/>
                  </a:ext>
                </a:extLst>
              </p:cNvPr>
              <p:cNvCxnSpPr/>
              <p:nvPr userDrawn="1"/>
            </p:nvCxnSpPr>
            <p:spPr>
              <a:xfrm>
                <a:off x="6493304" y="3605313"/>
                <a:ext cx="0" cy="872219"/>
              </a:xfrm>
              <a:prstGeom prst="line">
                <a:avLst/>
              </a:prstGeom>
              <a:noFill/>
              <a:ln w="12700" cap="flat" cmpd="sng" algn="ctr">
                <a:solidFill>
                  <a:srgbClr val="B5B5B5"/>
                </a:solidFill>
                <a:prstDash val="solid"/>
              </a:ln>
              <a:effectLst/>
            </p:spPr>
          </p:cxnSp>
          <p:cxnSp>
            <p:nvCxnSpPr>
              <p:cNvPr id="266" name="Rechte verbindingslijn 265">
                <a:extLst>
                  <a:ext uri="{FF2B5EF4-FFF2-40B4-BE49-F238E27FC236}">
                    <a16:creationId xmlns:a16="http://schemas.microsoft.com/office/drawing/2014/main" id="{F11A43A3-9D7C-4C8D-94A0-EAF16F008A20}"/>
                  </a:ext>
                </a:extLst>
              </p:cNvPr>
              <p:cNvCxnSpPr/>
              <p:nvPr userDrawn="1"/>
            </p:nvCxnSpPr>
            <p:spPr>
              <a:xfrm>
                <a:off x="6883025" y="3605313"/>
                <a:ext cx="0" cy="872219"/>
              </a:xfrm>
              <a:prstGeom prst="line">
                <a:avLst/>
              </a:prstGeom>
              <a:noFill/>
              <a:ln w="12700" cap="flat" cmpd="sng" algn="ctr">
                <a:solidFill>
                  <a:srgbClr val="B5B5B5"/>
                </a:solidFill>
                <a:prstDash val="solid"/>
              </a:ln>
              <a:effectLst/>
            </p:spPr>
          </p:cxnSp>
          <p:cxnSp>
            <p:nvCxnSpPr>
              <p:cNvPr id="267" name="Rechte verbindingslijn 266">
                <a:extLst>
                  <a:ext uri="{FF2B5EF4-FFF2-40B4-BE49-F238E27FC236}">
                    <a16:creationId xmlns:a16="http://schemas.microsoft.com/office/drawing/2014/main" id="{548CC7B7-564A-4FA5-B1A1-656390193F53}"/>
                  </a:ext>
                </a:extLst>
              </p:cNvPr>
              <p:cNvCxnSpPr/>
              <p:nvPr userDrawn="1"/>
            </p:nvCxnSpPr>
            <p:spPr>
              <a:xfrm flipH="1">
                <a:off x="6090561" y="3827108"/>
                <a:ext cx="1209399" cy="0"/>
              </a:xfrm>
              <a:prstGeom prst="line">
                <a:avLst/>
              </a:prstGeom>
              <a:noFill/>
              <a:ln w="12700" cap="flat" cmpd="sng" algn="ctr">
                <a:solidFill>
                  <a:srgbClr val="B5B5B5"/>
                </a:solidFill>
                <a:prstDash val="solid"/>
              </a:ln>
              <a:effectLst/>
            </p:spPr>
          </p:cxnSp>
          <p:cxnSp>
            <p:nvCxnSpPr>
              <p:cNvPr id="268" name="Rechte verbindingslijn 267">
                <a:extLst>
                  <a:ext uri="{FF2B5EF4-FFF2-40B4-BE49-F238E27FC236}">
                    <a16:creationId xmlns:a16="http://schemas.microsoft.com/office/drawing/2014/main" id="{AC8D4660-D6BD-4522-B8A0-869C6EFB3C82}"/>
                  </a:ext>
                </a:extLst>
              </p:cNvPr>
              <p:cNvCxnSpPr/>
              <p:nvPr userDrawn="1"/>
            </p:nvCxnSpPr>
            <p:spPr>
              <a:xfrm flipH="1">
                <a:off x="6090561" y="4055708"/>
                <a:ext cx="1209399" cy="0"/>
              </a:xfrm>
              <a:prstGeom prst="line">
                <a:avLst/>
              </a:prstGeom>
              <a:noFill/>
              <a:ln w="12700" cap="flat" cmpd="sng" algn="ctr">
                <a:solidFill>
                  <a:srgbClr val="B5B5B5"/>
                </a:solidFill>
                <a:prstDash val="solid"/>
              </a:ln>
              <a:effectLst/>
            </p:spPr>
          </p:cxnSp>
          <p:cxnSp>
            <p:nvCxnSpPr>
              <p:cNvPr id="269" name="Rechte verbindingslijn 268">
                <a:extLst>
                  <a:ext uri="{FF2B5EF4-FFF2-40B4-BE49-F238E27FC236}">
                    <a16:creationId xmlns:a16="http://schemas.microsoft.com/office/drawing/2014/main" id="{351C746F-434F-4797-880C-15A8A5954A27}"/>
                  </a:ext>
                </a:extLst>
              </p:cNvPr>
              <p:cNvCxnSpPr/>
              <p:nvPr userDrawn="1"/>
            </p:nvCxnSpPr>
            <p:spPr>
              <a:xfrm flipH="1">
                <a:off x="6090561" y="4276688"/>
                <a:ext cx="1209399" cy="0"/>
              </a:xfrm>
              <a:prstGeom prst="line">
                <a:avLst/>
              </a:prstGeom>
              <a:noFill/>
              <a:ln w="12700" cap="flat" cmpd="sng" algn="ctr">
                <a:solidFill>
                  <a:srgbClr val="B5B5B5"/>
                </a:solidFill>
                <a:prstDash val="solid"/>
              </a:ln>
              <a:effectLst/>
            </p:spPr>
          </p:cxnSp>
          <p:sp>
            <p:nvSpPr>
              <p:cNvPr id="270" name="Rechthoek 269">
                <a:extLst>
                  <a:ext uri="{FF2B5EF4-FFF2-40B4-BE49-F238E27FC236}">
                    <a16:creationId xmlns:a16="http://schemas.microsoft.com/office/drawing/2014/main" id="{1425D6F6-5AF2-4D1B-82F0-728FF316D4BC}"/>
                  </a:ext>
                </a:extLst>
              </p:cNvPr>
              <p:cNvSpPr/>
              <p:nvPr userDrawn="1"/>
            </p:nvSpPr>
            <p:spPr>
              <a:xfrm>
                <a:off x="6072040" y="3376043"/>
                <a:ext cx="1227920" cy="1109109"/>
              </a:xfrm>
              <a:prstGeom prst="rect">
                <a:avLst/>
              </a:prstGeom>
              <a:noFill/>
              <a:ln w="12700" cap="flat" cmpd="sng" algn="ctr">
                <a:solidFill>
                  <a:srgbClr val="6C6C6C"/>
                </a:solidFill>
                <a:prstDash val="solid"/>
              </a:ln>
              <a:effectLst/>
            </p:spPr>
            <p:txBody>
              <a:bodyPr rtlCol="0" anchor="ct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prstClr val="white"/>
                  </a:solidFill>
                  <a:effectLst/>
                  <a:uLnTx/>
                  <a:uFillTx/>
                  <a:latin typeface="Open Sans"/>
                  <a:ea typeface="+mn-ea"/>
                  <a:cs typeface="+mn-cs"/>
                </a:endParaRPr>
              </a:p>
            </p:txBody>
          </p:sp>
        </p:grpSp>
      </p:grpSp>
    </p:spTree>
    <p:extLst>
      <p:ext uri="{BB962C8B-B14F-4D97-AF65-F5344CB8AC3E}">
        <p14:creationId xmlns:p14="http://schemas.microsoft.com/office/powerpoint/2010/main" val="359546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fiek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A000D-14B0-4EE9-9F55-52F1DE2DC8A7}"/>
              </a:ext>
            </a:extLst>
          </p:cNvPr>
          <p:cNvSpPr>
            <a:spLocks noGrp="1"/>
          </p:cNvSpPr>
          <p:nvPr>
            <p:ph type="title" hasCustomPrompt="1"/>
          </p:nvPr>
        </p:nvSpPr>
        <p:spPr>
          <a:xfrm>
            <a:off x="1022650" y="437317"/>
            <a:ext cx="10146700" cy="1325563"/>
          </a:xfrm>
        </p:spPr>
        <p:txBody>
          <a:bodyPr/>
          <a:lstStyle>
            <a:lvl1pPr>
              <a:defRPr/>
            </a:lvl1pPr>
          </a:lstStyle>
          <a:p>
            <a:r>
              <a:rPr lang="nl-NL" dirty="0"/>
              <a:t>Plaats hier uw titel</a:t>
            </a:r>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66C78E5E-BE4A-4E28-B01B-DBAEBB886AD1}" type="datetime1">
              <a:rPr lang="nl-NL" smtClean="0"/>
              <a:t>20-01-2023</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r>
              <a:rPr lang="nl-NL"/>
              <a:t>© Cito, 2019</a:t>
            </a:r>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a:t>
            </a:fld>
            <a:endParaRPr lang="nl-NL"/>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grpSp>
        <p:nvGrpSpPr>
          <p:cNvPr id="174" name="Instructie">
            <a:extLst>
              <a:ext uri="{FF2B5EF4-FFF2-40B4-BE49-F238E27FC236}">
                <a16:creationId xmlns:a16="http://schemas.microsoft.com/office/drawing/2014/main" id="{5D93443A-BCE9-4957-9EE7-29B51A00B425}"/>
              </a:ext>
            </a:extLst>
          </p:cNvPr>
          <p:cNvGrpSpPr/>
          <p:nvPr userDrawn="1"/>
        </p:nvGrpSpPr>
        <p:grpSpPr>
          <a:xfrm>
            <a:off x="-3437547" y="1434"/>
            <a:ext cx="3201327" cy="6001164"/>
            <a:chOff x="-3437547" y="1434"/>
            <a:chExt cx="3201327" cy="6001164"/>
          </a:xfrm>
        </p:grpSpPr>
        <p:cxnSp>
          <p:nvCxnSpPr>
            <p:cNvPr id="175" name="Rechte verbindingslijn 174">
              <a:extLst>
                <a:ext uri="{FF2B5EF4-FFF2-40B4-BE49-F238E27FC236}">
                  <a16:creationId xmlns:a16="http://schemas.microsoft.com/office/drawing/2014/main" id="{1783FCEC-1984-4F3B-A9C2-C5D99E8801A3}"/>
                </a:ext>
              </a:extLst>
            </p:cNvPr>
            <p:cNvCxnSpPr>
              <a:cxnSpLocks/>
            </p:cNvCxnSpPr>
            <p:nvPr userDrawn="1"/>
          </p:nvCxnSpPr>
          <p:spPr>
            <a:xfrm>
              <a:off x="-3419346" y="5083729"/>
              <a:ext cx="3176013" cy="0"/>
            </a:xfrm>
            <a:prstGeom prst="line">
              <a:avLst/>
            </a:prstGeom>
            <a:noFill/>
            <a:ln w="3175" cap="flat" cmpd="sng" algn="ctr">
              <a:solidFill>
                <a:srgbClr val="303E48"/>
              </a:solidFill>
              <a:prstDash val="solid"/>
            </a:ln>
            <a:effectLst/>
          </p:spPr>
        </p:cxnSp>
        <p:sp>
          <p:nvSpPr>
            <p:cNvPr id="176" name="Ovaal 175">
              <a:extLst>
                <a:ext uri="{FF2B5EF4-FFF2-40B4-BE49-F238E27FC236}">
                  <a16:creationId xmlns:a16="http://schemas.microsoft.com/office/drawing/2014/main" id="{A455DE64-A025-408F-B797-9750E6582C54}"/>
                </a:ext>
              </a:extLst>
            </p:cNvPr>
            <p:cNvSpPr/>
            <p:nvPr userDrawn="1"/>
          </p:nvSpPr>
          <p:spPr>
            <a:xfrm>
              <a:off x="-3425006" y="358882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6</a:t>
              </a:r>
            </a:p>
          </p:txBody>
        </p:sp>
        <p:sp>
          <p:nvSpPr>
            <p:cNvPr id="177" name="Rechthoek 176">
              <a:extLst>
                <a:ext uri="{FF2B5EF4-FFF2-40B4-BE49-F238E27FC236}">
                  <a16:creationId xmlns:a16="http://schemas.microsoft.com/office/drawing/2014/main" id="{F8F70177-A3C8-469C-838E-2D4B5449FE2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78" name="Ovaal 177">
              <a:extLst>
                <a:ext uri="{FF2B5EF4-FFF2-40B4-BE49-F238E27FC236}">
                  <a16:creationId xmlns:a16="http://schemas.microsoft.com/office/drawing/2014/main" id="{BDE2DFB7-76AE-4C5F-963F-8E0E6995A802}"/>
                </a:ext>
              </a:extLst>
            </p:cNvPr>
            <p:cNvSpPr/>
            <p:nvPr userDrawn="1"/>
          </p:nvSpPr>
          <p:spPr>
            <a:xfrm>
              <a:off x="-3425006" y="396299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7</a:t>
              </a:r>
            </a:p>
          </p:txBody>
        </p:sp>
        <p:sp>
          <p:nvSpPr>
            <p:cNvPr id="179" name="Rechthoek 178">
              <a:extLst>
                <a:ext uri="{FF2B5EF4-FFF2-40B4-BE49-F238E27FC236}">
                  <a16:creationId xmlns:a16="http://schemas.microsoft.com/office/drawing/2014/main" id="{5601CD41-DA6B-4BAC-9C41-92E16CC0B0F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80" name="Ovaal 179">
              <a:extLst>
                <a:ext uri="{FF2B5EF4-FFF2-40B4-BE49-F238E27FC236}">
                  <a16:creationId xmlns:a16="http://schemas.microsoft.com/office/drawing/2014/main" id="{AD10CF32-A088-4AE4-9C74-C2C227F53025}"/>
                </a:ext>
              </a:extLst>
            </p:cNvPr>
            <p:cNvSpPr/>
            <p:nvPr userDrawn="1"/>
          </p:nvSpPr>
          <p:spPr>
            <a:xfrm>
              <a:off x="-3425006" y="43356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8</a:t>
              </a:r>
            </a:p>
          </p:txBody>
        </p:sp>
        <p:sp>
          <p:nvSpPr>
            <p:cNvPr id="181" name="Rechthoek 180">
              <a:extLst>
                <a:ext uri="{FF2B5EF4-FFF2-40B4-BE49-F238E27FC236}">
                  <a16:creationId xmlns:a16="http://schemas.microsoft.com/office/drawing/2014/main" id="{3FA68D94-5F15-42A5-9F6A-FB03AA2E63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grpSp>
          <p:nvGrpSpPr>
            <p:cNvPr id="182" name="Meer informatie">
              <a:extLst>
                <a:ext uri="{FF2B5EF4-FFF2-40B4-BE49-F238E27FC236}">
                  <a16:creationId xmlns:a16="http://schemas.microsoft.com/office/drawing/2014/main" id="{087AD190-CC03-452E-B054-C8F8BF8667AF}"/>
                </a:ext>
              </a:extLst>
            </p:cNvPr>
            <p:cNvGrpSpPr/>
            <p:nvPr userDrawn="1"/>
          </p:nvGrpSpPr>
          <p:grpSpPr>
            <a:xfrm>
              <a:off x="-3421298" y="5206936"/>
              <a:ext cx="3178515" cy="795662"/>
              <a:chOff x="-3741486" y="3387723"/>
              <a:chExt cx="3178515" cy="795662"/>
            </a:xfrm>
          </p:grpSpPr>
          <p:sp>
            <p:nvSpPr>
              <p:cNvPr id="252" name="Freeform 101">
                <a:extLst>
                  <a:ext uri="{FF2B5EF4-FFF2-40B4-BE49-F238E27FC236}">
                    <a16:creationId xmlns:a16="http://schemas.microsoft.com/office/drawing/2014/main" id="{5B7F4CB1-A9D3-449D-BE2D-7111DF63717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253" name="Rechthoek 252">
                <a:extLst>
                  <a:ext uri="{FF2B5EF4-FFF2-40B4-BE49-F238E27FC236}">
                    <a16:creationId xmlns:a16="http://schemas.microsoft.com/office/drawing/2014/main" id="{22A4E166-ED9F-4B2F-A89D-D553F78665E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254" name="Rechte verbindingslijn 253">
                <a:extLst>
                  <a:ext uri="{FF2B5EF4-FFF2-40B4-BE49-F238E27FC236}">
                    <a16:creationId xmlns:a16="http://schemas.microsoft.com/office/drawing/2014/main" id="{FAE57876-2BA0-492F-B735-0C4CA1442DCA}"/>
                  </a:ext>
                </a:extLst>
              </p:cNvPr>
              <p:cNvCxnSpPr>
                <a:cxnSpLocks/>
              </p:cNvCxnSpPr>
              <p:nvPr userDrawn="1"/>
            </p:nvCxnSpPr>
            <p:spPr>
              <a:xfrm>
                <a:off x="-3740987" y="4183385"/>
                <a:ext cx="3178016" cy="0"/>
              </a:xfrm>
              <a:prstGeom prst="line">
                <a:avLst/>
              </a:prstGeom>
              <a:noFill/>
              <a:ln w="3175" cap="flat" cmpd="sng" algn="ctr">
                <a:solidFill>
                  <a:srgbClr val="303E48"/>
                </a:solidFill>
                <a:prstDash val="solid"/>
              </a:ln>
              <a:effectLst/>
            </p:spPr>
          </p:cxnSp>
        </p:grpSp>
        <p:sp>
          <p:nvSpPr>
            <p:cNvPr id="183" name="Rechthoek 182">
              <a:extLst>
                <a:ext uri="{FF2B5EF4-FFF2-40B4-BE49-F238E27FC236}">
                  <a16:creationId xmlns:a16="http://schemas.microsoft.com/office/drawing/2014/main" id="{CADC9F08-45EA-4399-949B-EA6E8952A19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TEKST NIVEAUS kiezen</a:t>
              </a:r>
            </a:p>
          </p:txBody>
        </p:sp>
        <p:sp>
          <p:nvSpPr>
            <p:cNvPr id="184" name="Ovaal 183">
              <a:extLst>
                <a:ext uri="{FF2B5EF4-FFF2-40B4-BE49-F238E27FC236}">
                  <a16:creationId xmlns:a16="http://schemas.microsoft.com/office/drawing/2014/main" id="{8AEE38AB-99C6-4E2D-81E6-C7F6EACA144D}"/>
                </a:ext>
              </a:extLst>
            </p:cNvPr>
            <p:cNvSpPr/>
            <p:nvPr userDrawn="1"/>
          </p:nvSpPr>
          <p:spPr>
            <a:xfrm>
              <a:off x="-3425006" y="1719144"/>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1</a:t>
              </a:r>
            </a:p>
          </p:txBody>
        </p:sp>
        <p:cxnSp>
          <p:nvCxnSpPr>
            <p:cNvPr id="185" name="Rechte verbindingslijn 184">
              <a:extLst>
                <a:ext uri="{FF2B5EF4-FFF2-40B4-BE49-F238E27FC236}">
                  <a16:creationId xmlns:a16="http://schemas.microsoft.com/office/drawing/2014/main" id="{87AB6AB2-348A-4E23-B29C-8ECAAE263E8F}"/>
                </a:ext>
              </a:extLst>
            </p:cNvPr>
            <p:cNvCxnSpPr>
              <a:cxnSpLocks/>
            </p:cNvCxnSpPr>
            <p:nvPr userDrawn="1"/>
          </p:nvCxnSpPr>
          <p:spPr>
            <a:xfrm>
              <a:off x="-3419346" y="243069"/>
              <a:ext cx="3176013" cy="0"/>
            </a:xfrm>
            <a:prstGeom prst="line">
              <a:avLst/>
            </a:prstGeom>
            <a:noFill/>
            <a:ln w="3175" cap="flat" cmpd="sng" algn="ctr">
              <a:solidFill>
                <a:srgbClr val="303E48"/>
              </a:solidFill>
              <a:prstDash val="solid"/>
            </a:ln>
            <a:effectLst/>
          </p:spPr>
        </p:cxnSp>
        <p:grpSp>
          <p:nvGrpSpPr>
            <p:cNvPr id="186" name="Groep 185">
              <a:extLst>
                <a:ext uri="{FF2B5EF4-FFF2-40B4-BE49-F238E27FC236}">
                  <a16:creationId xmlns:a16="http://schemas.microsoft.com/office/drawing/2014/main" id="{5C2D9110-79E5-4FE7-9816-AAC7D7C7EA46}"/>
                </a:ext>
              </a:extLst>
            </p:cNvPr>
            <p:cNvGrpSpPr/>
            <p:nvPr userDrawn="1"/>
          </p:nvGrpSpPr>
          <p:grpSpPr>
            <a:xfrm>
              <a:off x="-3437547" y="349413"/>
              <a:ext cx="2933825" cy="558875"/>
              <a:chOff x="-3419346" y="368233"/>
              <a:chExt cx="3904920" cy="743862"/>
            </a:xfrm>
          </p:grpSpPr>
          <p:sp>
            <p:nvSpPr>
              <p:cNvPr id="200" name="Rechthoek 199">
                <a:extLst>
                  <a:ext uri="{FF2B5EF4-FFF2-40B4-BE49-F238E27FC236}">
                    <a16:creationId xmlns:a16="http://schemas.microsoft.com/office/drawing/2014/main" id="{E0FB1E30-2CC4-4B57-AB6A-B396CA3F33AE}"/>
                  </a:ext>
                </a:extLst>
              </p:cNvPr>
              <p:cNvSpPr/>
              <p:nvPr userDrawn="1"/>
            </p:nvSpPr>
            <p:spPr>
              <a:xfrm>
                <a:off x="-3294549" y="368233"/>
                <a:ext cx="432805" cy="244981"/>
              </a:xfrm>
              <a:prstGeom prst="rect">
                <a:avLst/>
              </a:prstGeom>
              <a:solidFill>
                <a:sysClr val="window" lastClr="FFFFFF"/>
              </a:solidFill>
              <a:ln w="6350"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01" name="Rechte verbindingslijn 200">
                <a:extLst>
                  <a:ext uri="{FF2B5EF4-FFF2-40B4-BE49-F238E27FC236}">
                    <a16:creationId xmlns:a16="http://schemas.microsoft.com/office/drawing/2014/main" id="{0C5F7ABC-C8A9-4CC6-AF48-3E36FEF85381}"/>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ln>
              <a:effectLst/>
            </p:spPr>
          </p:cxnSp>
          <p:cxnSp>
            <p:nvCxnSpPr>
              <p:cNvPr id="202" name="Rechte verbindingslijn 201">
                <a:extLst>
                  <a:ext uri="{FF2B5EF4-FFF2-40B4-BE49-F238E27FC236}">
                    <a16:creationId xmlns:a16="http://schemas.microsoft.com/office/drawing/2014/main" id="{15796171-8F39-4F95-B85E-33FF04BEBC07}"/>
                  </a:ext>
                </a:extLst>
              </p:cNvPr>
              <p:cNvCxnSpPr>
                <a:cxnSpLocks/>
              </p:cNvCxnSpPr>
              <p:nvPr userDrawn="1"/>
            </p:nvCxnSpPr>
            <p:spPr>
              <a:xfrm>
                <a:off x="-3419346" y="613214"/>
                <a:ext cx="136215" cy="0"/>
              </a:xfrm>
              <a:prstGeom prst="line">
                <a:avLst/>
              </a:prstGeom>
              <a:noFill/>
              <a:ln w="6350" cap="flat" cmpd="sng" algn="ctr">
                <a:solidFill>
                  <a:sysClr val="window" lastClr="FFFFFF">
                    <a:lumMod val="75000"/>
                  </a:sysClr>
                </a:solidFill>
                <a:prstDash val="solid"/>
              </a:ln>
              <a:effectLst/>
            </p:spPr>
          </p:cxnSp>
          <p:sp>
            <p:nvSpPr>
              <p:cNvPr id="203" name="Rechthoek 202">
                <a:extLst>
                  <a:ext uri="{FF2B5EF4-FFF2-40B4-BE49-F238E27FC236}">
                    <a16:creationId xmlns:a16="http://schemas.microsoft.com/office/drawing/2014/main" id="{1FB6384C-EEFB-474A-96B2-AAD558BCEAA2}"/>
                  </a:ext>
                </a:extLst>
              </p:cNvPr>
              <p:cNvSpPr/>
              <p:nvPr userDrawn="1"/>
            </p:nvSpPr>
            <p:spPr>
              <a:xfrm>
                <a:off x="-3289012" y="589683"/>
                <a:ext cx="422160" cy="64068"/>
              </a:xfrm>
              <a:prstGeom prst="rect">
                <a:avLst/>
              </a:prstGeom>
              <a:solidFill>
                <a:sysClr val="window" lastClr="FFFFFF"/>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nvGrpSpPr>
              <p:cNvPr id="204" name="Groep 203">
                <a:extLst>
                  <a:ext uri="{FF2B5EF4-FFF2-40B4-BE49-F238E27FC236}">
                    <a16:creationId xmlns:a16="http://schemas.microsoft.com/office/drawing/2014/main" id="{4931734D-141D-4A83-9C64-75108A0397BE}"/>
                  </a:ext>
                </a:extLst>
              </p:cNvPr>
              <p:cNvGrpSpPr/>
              <p:nvPr userDrawn="1"/>
            </p:nvGrpSpPr>
            <p:grpSpPr>
              <a:xfrm>
                <a:off x="-3002834" y="720303"/>
                <a:ext cx="182598" cy="143759"/>
                <a:chOff x="-3310843" y="700986"/>
                <a:chExt cx="182598" cy="143759"/>
              </a:xfrm>
            </p:grpSpPr>
            <p:grpSp>
              <p:nvGrpSpPr>
                <p:cNvPr id="243" name="Groep 242">
                  <a:extLst>
                    <a:ext uri="{FF2B5EF4-FFF2-40B4-BE49-F238E27FC236}">
                      <a16:creationId xmlns:a16="http://schemas.microsoft.com/office/drawing/2014/main" id="{218B5D85-1142-4614-BD13-43525E8FB288}"/>
                    </a:ext>
                  </a:extLst>
                </p:cNvPr>
                <p:cNvGrpSpPr/>
                <p:nvPr userDrawn="1"/>
              </p:nvGrpSpPr>
              <p:grpSpPr>
                <a:xfrm>
                  <a:off x="-3310843" y="700986"/>
                  <a:ext cx="182598" cy="143759"/>
                  <a:chOff x="-3310843" y="700986"/>
                  <a:chExt cx="182598" cy="143759"/>
                </a:xfrm>
              </p:grpSpPr>
              <p:cxnSp>
                <p:nvCxnSpPr>
                  <p:cNvPr id="247" name="Rechte verbindingslijn 246">
                    <a:extLst>
                      <a:ext uri="{FF2B5EF4-FFF2-40B4-BE49-F238E27FC236}">
                        <a16:creationId xmlns:a16="http://schemas.microsoft.com/office/drawing/2014/main" id="{0F72CEA2-1058-42C2-94A0-F08858A7E6D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48" name="Rechte verbindingslijn 247">
                    <a:extLst>
                      <a:ext uri="{FF2B5EF4-FFF2-40B4-BE49-F238E27FC236}">
                        <a16:creationId xmlns:a16="http://schemas.microsoft.com/office/drawing/2014/main" id="{725A7DCD-933B-4F3A-8453-B8B3B49355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49" name="Rechte verbindingslijn 248">
                    <a:extLst>
                      <a:ext uri="{FF2B5EF4-FFF2-40B4-BE49-F238E27FC236}">
                        <a16:creationId xmlns:a16="http://schemas.microsoft.com/office/drawing/2014/main" id="{0F0F432D-4748-41D0-9C0C-2943CBD55C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50" name="Rechte verbindingslijn 249">
                    <a:extLst>
                      <a:ext uri="{FF2B5EF4-FFF2-40B4-BE49-F238E27FC236}">
                        <a16:creationId xmlns:a16="http://schemas.microsoft.com/office/drawing/2014/main" id="{41812014-451A-4258-A35D-B066F6D3A7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51" name="Rechte verbindingslijn 250">
                    <a:extLst>
                      <a:ext uri="{FF2B5EF4-FFF2-40B4-BE49-F238E27FC236}">
                        <a16:creationId xmlns:a16="http://schemas.microsoft.com/office/drawing/2014/main" id="{A5457DEA-8F3E-4F2D-A384-6E5EA739C4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44" name="Groep 243">
                  <a:extLst>
                    <a:ext uri="{FF2B5EF4-FFF2-40B4-BE49-F238E27FC236}">
                      <a16:creationId xmlns:a16="http://schemas.microsoft.com/office/drawing/2014/main" id="{6BE5B3AC-A126-4308-8AFD-7B5AF3FC1814}"/>
                    </a:ext>
                  </a:extLst>
                </p:cNvPr>
                <p:cNvGrpSpPr/>
                <p:nvPr userDrawn="1"/>
              </p:nvGrpSpPr>
              <p:grpSpPr>
                <a:xfrm flipH="1">
                  <a:off x="-3310774" y="735854"/>
                  <a:ext cx="88801" cy="72568"/>
                  <a:chOff x="-2091059" y="1395403"/>
                  <a:chExt cx="157316" cy="128558"/>
                </a:xfrm>
              </p:grpSpPr>
              <p:sp>
                <p:nvSpPr>
                  <p:cNvPr id="245" name="Rechthoek 244">
                    <a:extLst>
                      <a:ext uri="{FF2B5EF4-FFF2-40B4-BE49-F238E27FC236}">
                        <a16:creationId xmlns:a16="http://schemas.microsoft.com/office/drawing/2014/main" id="{485C5C84-A6DE-4EA0-AFCB-1B7E2BC8D1D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46" name="Pijl: punthaak 167">
                    <a:extLst>
                      <a:ext uri="{FF2B5EF4-FFF2-40B4-BE49-F238E27FC236}">
                        <a16:creationId xmlns:a16="http://schemas.microsoft.com/office/drawing/2014/main" id="{22A2095F-CD48-40E1-A7FD-409C8A75A65A}"/>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205" name="Groep 204">
                <a:extLst>
                  <a:ext uri="{FF2B5EF4-FFF2-40B4-BE49-F238E27FC236}">
                    <a16:creationId xmlns:a16="http://schemas.microsoft.com/office/drawing/2014/main" id="{5E106AB0-C5AF-4410-9BE7-E9BB92F5A6AC}"/>
                  </a:ext>
                </a:extLst>
              </p:cNvPr>
              <p:cNvGrpSpPr/>
              <p:nvPr userDrawn="1"/>
            </p:nvGrpSpPr>
            <p:grpSpPr>
              <a:xfrm>
                <a:off x="-3326107" y="720303"/>
                <a:ext cx="182598" cy="143759"/>
                <a:chOff x="-3634116" y="700986"/>
                <a:chExt cx="182598" cy="143759"/>
              </a:xfrm>
            </p:grpSpPr>
            <p:grpSp>
              <p:nvGrpSpPr>
                <p:cNvPr id="234" name="Groep 233">
                  <a:extLst>
                    <a:ext uri="{FF2B5EF4-FFF2-40B4-BE49-F238E27FC236}">
                      <a16:creationId xmlns:a16="http://schemas.microsoft.com/office/drawing/2014/main" id="{F768002E-9563-422A-A990-92084379ECEB}"/>
                    </a:ext>
                  </a:extLst>
                </p:cNvPr>
                <p:cNvGrpSpPr/>
                <p:nvPr userDrawn="1"/>
              </p:nvGrpSpPr>
              <p:grpSpPr>
                <a:xfrm>
                  <a:off x="-3634116" y="700986"/>
                  <a:ext cx="182598" cy="143759"/>
                  <a:chOff x="-3634116" y="700986"/>
                  <a:chExt cx="182598" cy="143759"/>
                </a:xfrm>
              </p:grpSpPr>
              <p:cxnSp>
                <p:nvCxnSpPr>
                  <p:cNvPr id="238" name="Rechte verbindingslijn 237">
                    <a:extLst>
                      <a:ext uri="{FF2B5EF4-FFF2-40B4-BE49-F238E27FC236}">
                        <a16:creationId xmlns:a16="http://schemas.microsoft.com/office/drawing/2014/main" id="{0892A6A0-844E-4339-A2D0-A1BA861D32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39" name="Rechte verbindingslijn 238">
                    <a:extLst>
                      <a:ext uri="{FF2B5EF4-FFF2-40B4-BE49-F238E27FC236}">
                        <a16:creationId xmlns:a16="http://schemas.microsoft.com/office/drawing/2014/main" id="{D01F9E66-6D14-48B8-B73B-7E5B2C9BAB7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40" name="Rechte verbindingslijn 239">
                    <a:extLst>
                      <a:ext uri="{FF2B5EF4-FFF2-40B4-BE49-F238E27FC236}">
                        <a16:creationId xmlns:a16="http://schemas.microsoft.com/office/drawing/2014/main" id="{60157A48-8A29-43A7-92C0-ABBEC6EE53B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41" name="Rechte verbindingslijn 240">
                    <a:extLst>
                      <a:ext uri="{FF2B5EF4-FFF2-40B4-BE49-F238E27FC236}">
                        <a16:creationId xmlns:a16="http://schemas.microsoft.com/office/drawing/2014/main" id="{3A0C1228-2233-4502-8DAD-DE645E46D52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42" name="Rechte verbindingslijn 241">
                    <a:extLst>
                      <a:ext uri="{FF2B5EF4-FFF2-40B4-BE49-F238E27FC236}">
                        <a16:creationId xmlns:a16="http://schemas.microsoft.com/office/drawing/2014/main" id="{D3A3C688-049F-428A-8424-83250008227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35" name="Groep 234">
                  <a:extLst>
                    <a:ext uri="{FF2B5EF4-FFF2-40B4-BE49-F238E27FC236}">
                      <a16:creationId xmlns:a16="http://schemas.microsoft.com/office/drawing/2014/main" id="{83D07786-BF9A-405A-A6EB-08CC8E6ECF15}"/>
                    </a:ext>
                  </a:extLst>
                </p:cNvPr>
                <p:cNvGrpSpPr/>
                <p:nvPr userDrawn="1"/>
              </p:nvGrpSpPr>
              <p:grpSpPr>
                <a:xfrm>
                  <a:off x="-3634047" y="735854"/>
                  <a:ext cx="88801" cy="72568"/>
                  <a:chOff x="-2091059" y="1395403"/>
                  <a:chExt cx="157316" cy="128558"/>
                </a:xfrm>
              </p:grpSpPr>
              <p:sp>
                <p:nvSpPr>
                  <p:cNvPr id="236" name="Rechthoek 235">
                    <a:extLst>
                      <a:ext uri="{FF2B5EF4-FFF2-40B4-BE49-F238E27FC236}">
                        <a16:creationId xmlns:a16="http://schemas.microsoft.com/office/drawing/2014/main" id="{A5AC7824-AA49-4F94-873E-6153A6E25A7C}"/>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37" name="Pijl: punthaak 158">
                    <a:extLst>
                      <a:ext uri="{FF2B5EF4-FFF2-40B4-BE49-F238E27FC236}">
                        <a16:creationId xmlns:a16="http://schemas.microsoft.com/office/drawing/2014/main" id="{D0ACE631-2107-4DB9-A587-2398878542EB}"/>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cxnSp>
            <p:nvCxnSpPr>
              <p:cNvPr id="206" name="Rechte verbindingslijn 205">
                <a:extLst>
                  <a:ext uri="{FF2B5EF4-FFF2-40B4-BE49-F238E27FC236}">
                    <a16:creationId xmlns:a16="http://schemas.microsoft.com/office/drawing/2014/main" id="{C8BD6DB0-8AFE-47E4-A37D-4104610BF62D}"/>
                  </a:ext>
                </a:extLst>
              </p:cNvPr>
              <p:cNvCxnSpPr>
                <a:cxnSpLocks/>
              </p:cNvCxnSpPr>
              <p:nvPr userDrawn="1"/>
            </p:nvCxnSpPr>
            <p:spPr>
              <a:xfrm flipV="1">
                <a:off x="-3136454" y="523622"/>
                <a:ext cx="720437" cy="188422"/>
              </a:xfrm>
              <a:prstGeom prst="line">
                <a:avLst/>
              </a:prstGeom>
              <a:noFill/>
              <a:ln w="19050" cap="rnd" cmpd="sng" algn="ctr">
                <a:solidFill>
                  <a:srgbClr val="303E48"/>
                </a:solidFill>
                <a:prstDash val="solid"/>
                <a:headEnd type="oval"/>
              </a:ln>
              <a:effectLst/>
            </p:spPr>
          </p:cxnSp>
          <p:cxnSp>
            <p:nvCxnSpPr>
              <p:cNvPr id="207" name="Rechte verbindingslijn 206">
                <a:extLst>
                  <a:ext uri="{FF2B5EF4-FFF2-40B4-BE49-F238E27FC236}">
                    <a16:creationId xmlns:a16="http://schemas.microsoft.com/office/drawing/2014/main" id="{E2989122-9D79-43E8-A94B-0CD589B303ED}"/>
                  </a:ext>
                </a:extLst>
              </p:cNvPr>
              <p:cNvCxnSpPr>
                <a:cxnSpLocks/>
              </p:cNvCxnSpPr>
              <p:nvPr userDrawn="1"/>
            </p:nvCxnSpPr>
            <p:spPr>
              <a:xfrm>
                <a:off x="-2820570" y="712044"/>
                <a:ext cx="399011" cy="238298"/>
              </a:xfrm>
              <a:prstGeom prst="line">
                <a:avLst/>
              </a:prstGeom>
              <a:noFill/>
              <a:ln w="19050" cap="rnd" cmpd="sng" algn="ctr">
                <a:solidFill>
                  <a:srgbClr val="303E48"/>
                </a:solidFill>
                <a:prstDash val="solid"/>
                <a:headEnd type="oval"/>
              </a:ln>
              <a:effectLst/>
            </p:spPr>
          </p:cxnSp>
          <p:grpSp>
            <p:nvGrpSpPr>
              <p:cNvPr id="208" name="Groep 207">
                <a:extLst>
                  <a:ext uri="{FF2B5EF4-FFF2-40B4-BE49-F238E27FC236}">
                    <a16:creationId xmlns:a16="http://schemas.microsoft.com/office/drawing/2014/main" id="{5C091D7C-F52F-4A69-981F-8296C9E97AD4}"/>
                  </a:ext>
                </a:extLst>
              </p:cNvPr>
              <p:cNvGrpSpPr/>
              <p:nvPr userDrawn="1"/>
            </p:nvGrpSpPr>
            <p:grpSpPr>
              <a:xfrm>
                <a:off x="-2425037" y="370226"/>
                <a:ext cx="357690" cy="330595"/>
                <a:chOff x="-2721817" y="347336"/>
                <a:chExt cx="432805" cy="400021"/>
              </a:xfrm>
            </p:grpSpPr>
            <p:sp>
              <p:nvSpPr>
                <p:cNvPr id="223" name="Rechthoek 222">
                  <a:extLst>
                    <a:ext uri="{FF2B5EF4-FFF2-40B4-BE49-F238E27FC236}">
                      <a16:creationId xmlns:a16="http://schemas.microsoft.com/office/drawing/2014/main" id="{B524376F-4A13-4C4F-8408-8807922FD2A2}"/>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24" name="Groep 223">
                  <a:extLst>
                    <a:ext uri="{FF2B5EF4-FFF2-40B4-BE49-F238E27FC236}">
                      <a16:creationId xmlns:a16="http://schemas.microsoft.com/office/drawing/2014/main" id="{6F4A8E7C-F179-4E1D-B5EB-7B919E26E8E1}"/>
                    </a:ext>
                  </a:extLst>
                </p:cNvPr>
                <p:cNvGrpSpPr/>
                <p:nvPr userDrawn="1"/>
              </p:nvGrpSpPr>
              <p:grpSpPr>
                <a:xfrm>
                  <a:off x="-2652453" y="431583"/>
                  <a:ext cx="294076" cy="231526"/>
                  <a:chOff x="-3634116" y="700986"/>
                  <a:chExt cx="182598" cy="143759"/>
                </a:xfrm>
              </p:grpSpPr>
              <p:grpSp>
                <p:nvGrpSpPr>
                  <p:cNvPr id="225" name="Groep 224">
                    <a:extLst>
                      <a:ext uri="{FF2B5EF4-FFF2-40B4-BE49-F238E27FC236}">
                        <a16:creationId xmlns:a16="http://schemas.microsoft.com/office/drawing/2014/main" id="{3A401E38-80B8-4869-BB42-06676287F589}"/>
                      </a:ext>
                    </a:extLst>
                  </p:cNvPr>
                  <p:cNvGrpSpPr/>
                  <p:nvPr userDrawn="1"/>
                </p:nvGrpSpPr>
                <p:grpSpPr>
                  <a:xfrm>
                    <a:off x="-3634116" y="700986"/>
                    <a:ext cx="182598" cy="143759"/>
                    <a:chOff x="-3634116" y="700986"/>
                    <a:chExt cx="182598" cy="143759"/>
                  </a:xfrm>
                </p:grpSpPr>
                <p:cxnSp>
                  <p:nvCxnSpPr>
                    <p:cNvPr id="229" name="Rechte verbindingslijn 228">
                      <a:extLst>
                        <a:ext uri="{FF2B5EF4-FFF2-40B4-BE49-F238E27FC236}">
                          <a16:creationId xmlns:a16="http://schemas.microsoft.com/office/drawing/2014/main" id="{670DAF82-AF5C-43C1-A780-C2A782E374E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30" name="Rechte verbindingslijn 229">
                      <a:extLst>
                        <a:ext uri="{FF2B5EF4-FFF2-40B4-BE49-F238E27FC236}">
                          <a16:creationId xmlns:a16="http://schemas.microsoft.com/office/drawing/2014/main" id="{CFFF91DB-7367-4C55-AD16-03C757F0F26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31" name="Rechte verbindingslijn 230">
                      <a:extLst>
                        <a:ext uri="{FF2B5EF4-FFF2-40B4-BE49-F238E27FC236}">
                          <a16:creationId xmlns:a16="http://schemas.microsoft.com/office/drawing/2014/main" id="{51616CC4-39C8-4477-8193-13CEB23D0D9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32" name="Rechte verbindingslijn 231">
                      <a:extLst>
                        <a:ext uri="{FF2B5EF4-FFF2-40B4-BE49-F238E27FC236}">
                          <a16:creationId xmlns:a16="http://schemas.microsoft.com/office/drawing/2014/main" id="{F35CC238-94BA-4D1E-B2CD-B384FACC4B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33" name="Rechte verbindingslijn 232">
                      <a:extLst>
                        <a:ext uri="{FF2B5EF4-FFF2-40B4-BE49-F238E27FC236}">
                          <a16:creationId xmlns:a16="http://schemas.microsoft.com/office/drawing/2014/main" id="{535D6FE1-BC90-4039-8DF5-7DD296D2ED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26" name="Groep 225">
                    <a:extLst>
                      <a:ext uri="{FF2B5EF4-FFF2-40B4-BE49-F238E27FC236}">
                        <a16:creationId xmlns:a16="http://schemas.microsoft.com/office/drawing/2014/main" id="{33B63567-3918-46F0-B8BD-EB1D2B66E52E}"/>
                      </a:ext>
                    </a:extLst>
                  </p:cNvPr>
                  <p:cNvGrpSpPr/>
                  <p:nvPr userDrawn="1"/>
                </p:nvGrpSpPr>
                <p:grpSpPr>
                  <a:xfrm>
                    <a:off x="-3634047" y="735854"/>
                    <a:ext cx="88801" cy="72568"/>
                    <a:chOff x="-2091059" y="1395403"/>
                    <a:chExt cx="157316" cy="128558"/>
                  </a:xfrm>
                </p:grpSpPr>
                <p:sp>
                  <p:nvSpPr>
                    <p:cNvPr id="227" name="Rechthoek 226">
                      <a:extLst>
                        <a:ext uri="{FF2B5EF4-FFF2-40B4-BE49-F238E27FC236}">
                          <a16:creationId xmlns:a16="http://schemas.microsoft.com/office/drawing/2014/main" id="{FED9DE94-24E9-4D44-9332-E1638630EC6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28" name="Pijl: punthaak 149">
                      <a:extLst>
                        <a:ext uri="{FF2B5EF4-FFF2-40B4-BE49-F238E27FC236}">
                          <a16:creationId xmlns:a16="http://schemas.microsoft.com/office/drawing/2014/main" id="{A319216C-C7FE-48D0-AB07-7725D846D179}"/>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grpSp>
            <p:nvGrpSpPr>
              <p:cNvPr id="209" name="Groep 208">
                <a:extLst>
                  <a:ext uri="{FF2B5EF4-FFF2-40B4-BE49-F238E27FC236}">
                    <a16:creationId xmlns:a16="http://schemas.microsoft.com/office/drawing/2014/main" id="{90FBC575-BA1D-48F9-8EF5-66531181EC71}"/>
                  </a:ext>
                </a:extLst>
              </p:cNvPr>
              <p:cNvGrpSpPr/>
              <p:nvPr userDrawn="1"/>
            </p:nvGrpSpPr>
            <p:grpSpPr>
              <a:xfrm>
                <a:off x="-2425037" y="781500"/>
                <a:ext cx="357690" cy="330595"/>
                <a:chOff x="-2721817" y="782525"/>
                <a:chExt cx="432805" cy="400021"/>
              </a:xfrm>
            </p:grpSpPr>
            <p:sp>
              <p:nvSpPr>
                <p:cNvPr id="212" name="Rechthoek 211">
                  <a:extLst>
                    <a:ext uri="{FF2B5EF4-FFF2-40B4-BE49-F238E27FC236}">
                      <a16:creationId xmlns:a16="http://schemas.microsoft.com/office/drawing/2014/main" id="{0CC28A92-8C24-4A93-8C0D-C97E16D6A67F}"/>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13" name="Groep 212">
                  <a:extLst>
                    <a:ext uri="{FF2B5EF4-FFF2-40B4-BE49-F238E27FC236}">
                      <a16:creationId xmlns:a16="http://schemas.microsoft.com/office/drawing/2014/main" id="{63032188-66DD-430D-BFFC-09B29E37EAD8}"/>
                    </a:ext>
                  </a:extLst>
                </p:cNvPr>
                <p:cNvGrpSpPr/>
                <p:nvPr userDrawn="1"/>
              </p:nvGrpSpPr>
              <p:grpSpPr>
                <a:xfrm>
                  <a:off x="-2652453" y="866772"/>
                  <a:ext cx="294076" cy="231526"/>
                  <a:chOff x="-3310843" y="700986"/>
                  <a:chExt cx="182598" cy="143759"/>
                </a:xfrm>
              </p:grpSpPr>
              <p:grpSp>
                <p:nvGrpSpPr>
                  <p:cNvPr id="214" name="Groep 213">
                    <a:extLst>
                      <a:ext uri="{FF2B5EF4-FFF2-40B4-BE49-F238E27FC236}">
                        <a16:creationId xmlns:a16="http://schemas.microsoft.com/office/drawing/2014/main" id="{83A45565-CD8F-49B4-93AC-A382A13C0C0E}"/>
                      </a:ext>
                    </a:extLst>
                  </p:cNvPr>
                  <p:cNvGrpSpPr/>
                  <p:nvPr userDrawn="1"/>
                </p:nvGrpSpPr>
                <p:grpSpPr>
                  <a:xfrm>
                    <a:off x="-3310843" y="700986"/>
                    <a:ext cx="182598" cy="143759"/>
                    <a:chOff x="-3310843" y="700986"/>
                    <a:chExt cx="182598" cy="143759"/>
                  </a:xfrm>
                </p:grpSpPr>
                <p:cxnSp>
                  <p:nvCxnSpPr>
                    <p:cNvPr id="218" name="Rechte verbindingslijn 217">
                      <a:extLst>
                        <a:ext uri="{FF2B5EF4-FFF2-40B4-BE49-F238E27FC236}">
                          <a16:creationId xmlns:a16="http://schemas.microsoft.com/office/drawing/2014/main" id="{673F9607-2813-42AC-8077-45B8162269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B3581340-CBA0-4705-8901-EDB6687812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496C5DBB-FBCF-4C81-B3BC-40931549692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21" name="Rechte verbindingslijn 220">
                      <a:extLst>
                        <a:ext uri="{FF2B5EF4-FFF2-40B4-BE49-F238E27FC236}">
                          <a16:creationId xmlns:a16="http://schemas.microsoft.com/office/drawing/2014/main" id="{BE1E040A-BCD6-487E-8D6B-8CCEEB441C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22" name="Rechte verbindingslijn 221">
                      <a:extLst>
                        <a:ext uri="{FF2B5EF4-FFF2-40B4-BE49-F238E27FC236}">
                          <a16:creationId xmlns:a16="http://schemas.microsoft.com/office/drawing/2014/main" id="{561A8049-80D9-4273-959E-7B2BB30A8EA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15" name="Groep 214">
                    <a:extLst>
                      <a:ext uri="{FF2B5EF4-FFF2-40B4-BE49-F238E27FC236}">
                        <a16:creationId xmlns:a16="http://schemas.microsoft.com/office/drawing/2014/main" id="{BE8ECC40-8288-4427-BF4F-3843B8AB38AF}"/>
                      </a:ext>
                    </a:extLst>
                  </p:cNvPr>
                  <p:cNvGrpSpPr/>
                  <p:nvPr userDrawn="1"/>
                </p:nvGrpSpPr>
                <p:grpSpPr>
                  <a:xfrm flipH="1">
                    <a:off x="-3310774" y="735854"/>
                    <a:ext cx="88801" cy="72568"/>
                    <a:chOff x="-2091059" y="1395403"/>
                    <a:chExt cx="157316" cy="128558"/>
                  </a:xfrm>
                </p:grpSpPr>
                <p:sp>
                  <p:nvSpPr>
                    <p:cNvPr id="216" name="Rechthoek 215">
                      <a:extLst>
                        <a:ext uri="{FF2B5EF4-FFF2-40B4-BE49-F238E27FC236}">
                          <a16:creationId xmlns:a16="http://schemas.microsoft.com/office/drawing/2014/main" id="{4C3191C2-5CA9-4CCC-A171-AFDEFCCBAB51}"/>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17" name="Pijl: punthaak 138">
                      <a:extLst>
                        <a:ext uri="{FF2B5EF4-FFF2-40B4-BE49-F238E27FC236}">
                          <a16:creationId xmlns:a16="http://schemas.microsoft.com/office/drawing/2014/main" id="{7692F1EF-156A-498C-B4CA-43570FFFE7BF}"/>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sp>
            <p:nvSpPr>
              <p:cNvPr id="210" name="Rechthoek 209">
                <a:extLst>
                  <a:ext uri="{FF2B5EF4-FFF2-40B4-BE49-F238E27FC236}">
                    <a16:creationId xmlns:a16="http://schemas.microsoft.com/office/drawing/2014/main" id="{0FA1AF6C-2339-40A7-8578-ABBF6274FEB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omhoog</a:t>
                </a:r>
              </a:p>
            </p:txBody>
          </p:sp>
          <p:sp>
            <p:nvSpPr>
              <p:cNvPr id="211" name="Rechthoek 210">
                <a:extLst>
                  <a:ext uri="{FF2B5EF4-FFF2-40B4-BE49-F238E27FC236}">
                    <a16:creationId xmlns:a16="http://schemas.microsoft.com/office/drawing/2014/main" id="{6296336B-8CBD-4091-8C9A-A794B087CA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omlaag</a:t>
                </a:r>
              </a:p>
            </p:txBody>
          </p:sp>
        </p:grpSp>
        <p:cxnSp>
          <p:nvCxnSpPr>
            <p:cNvPr id="187" name="Rechte verbindingslijn 186">
              <a:extLst>
                <a:ext uri="{FF2B5EF4-FFF2-40B4-BE49-F238E27FC236}">
                  <a16:creationId xmlns:a16="http://schemas.microsoft.com/office/drawing/2014/main" id="{8F4D6900-DB82-488F-A840-B2B5C767BC86}"/>
                </a:ext>
              </a:extLst>
            </p:cNvPr>
            <p:cNvCxnSpPr>
              <a:cxnSpLocks/>
            </p:cNvCxnSpPr>
            <p:nvPr userDrawn="1"/>
          </p:nvCxnSpPr>
          <p:spPr>
            <a:xfrm>
              <a:off x="-3419346" y="1020931"/>
              <a:ext cx="3176013" cy="0"/>
            </a:xfrm>
            <a:prstGeom prst="line">
              <a:avLst/>
            </a:prstGeom>
            <a:noFill/>
            <a:ln w="3175" cap="flat" cmpd="sng" algn="ctr">
              <a:solidFill>
                <a:srgbClr val="303E48"/>
              </a:solidFill>
              <a:prstDash val="solid"/>
            </a:ln>
            <a:effectLst/>
          </p:spPr>
        </p:cxnSp>
        <p:sp>
          <p:nvSpPr>
            <p:cNvPr id="188" name="Rechthoek 187">
              <a:extLst>
                <a:ext uri="{FF2B5EF4-FFF2-40B4-BE49-F238E27FC236}">
                  <a16:creationId xmlns:a16="http://schemas.microsoft.com/office/drawing/2014/main" id="{FFD1F973-B59A-4706-9FFD-33A704A304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89" name="Ovaal 188">
              <a:extLst>
                <a:ext uri="{FF2B5EF4-FFF2-40B4-BE49-F238E27FC236}">
                  <a16:creationId xmlns:a16="http://schemas.microsoft.com/office/drawing/2014/main" id="{C9E80D98-52CD-47CD-811C-0DE0730CD5D1}"/>
                </a:ext>
              </a:extLst>
            </p:cNvPr>
            <p:cNvSpPr/>
            <p:nvPr userDrawn="1"/>
          </p:nvSpPr>
          <p:spPr>
            <a:xfrm>
              <a:off x="-3425006" y="209106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90" name="Rechthoek 189">
              <a:extLst>
                <a:ext uri="{FF2B5EF4-FFF2-40B4-BE49-F238E27FC236}">
                  <a16:creationId xmlns:a16="http://schemas.microsoft.com/office/drawing/2014/main" id="{614EE503-9231-4337-9FAA-9FB3AA534CA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91" name="Ovaal 190">
              <a:extLst>
                <a:ext uri="{FF2B5EF4-FFF2-40B4-BE49-F238E27FC236}">
                  <a16:creationId xmlns:a16="http://schemas.microsoft.com/office/drawing/2014/main" id="{29699259-BF8B-46C6-A690-D8103C59CA51}"/>
                </a:ext>
              </a:extLst>
            </p:cNvPr>
            <p:cNvSpPr/>
            <p:nvPr userDrawn="1"/>
          </p:nvSpPr>
          <p:spPr>
            <a:xfrm>
              <a:off x="-3425006" y="24652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192" name="Rechthoek 191">
              <a:extLst>
                <a:ext uri="{FF2B5EF4-FFF2-40B4-BE49-F238E27FC236}">
                  <a16:creationId xmlns:a16="http://schemas.microsoft.com/office/drawing/2014/main" id="{44075078-B851-43D8-8575-6A940639505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sp>
          <p:nvSpPr>
            <p:cNvPr id="193" name="Ovaal 192">
              <a:extLst>
                <a:ext uri="{FF2B5EF4-FFF2-40B4-BE49-F238E27FC236}">
                  <a16:creationId xmlns:a16="http://schemas.microsoft.com/office/drawing/2014/main" id="{C4507E80-6D71-40FE-B39A-5BA71BC71D22}"/>
                </a:ext>
              </a:extLst>
            </p:cNvPr>
            <p:cNvSpPr/>
            <p:nvPr userDrawn="1"/>
          </p:nvSpPr>
          <p:spPr>
            <a:xfrm>
              <a:off x="-3425006" y="283788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4</a:t>
              </a:r>
            </a:p>
          </p:txBody>
        </p:sp>
        <p:sp>
          <p:nvSpPr>
            <p:cNvPr id="194" name="Rechthoek 193">
              <a:extLst>
                <a:ext uri="{FF2B5EF4-FFF2-40B4-BE49-F238E27FC236}">
                  <a16:creationId xmlns:a16="http://schemas.microsoft.com/office/drawing/2014/main" id="{A71A843E-1481-4D8C-8078-B9BCF3B245F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Leestekst</a:t>
              </a:r>
            </a:p>
          </p:txBody>
        </p:sp>
        <p:sp>
          <p:nvSpPr>
            <p:cNvPr id="195" name="Ovaal 194">
              <a:extLst>
                <a:ext uri="{FF2B5EF4-FFF2-40B4-BE49-F238E27FC236}">
                  <a16:creationId xmlns:a16="http://schemas.microsoft.com/office/drawing/2014/main" id="{A66CBC57-6CCB-4E5B-9123-49A7338A7108}"/>
                </a:ext>
              </a:extLst>
            </p:cNvPr>
            <p:cNvSpPr/>
            <p:nvPr userDrawn="1"/>
          </p:nvSpPr>
          <p:spPr>
            <a:xfrm>
              <a:off x="-3425006" y="3221492"/>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5</a:t>
              </a:r>
            </a:p>
          </p:txBody>
        </p:sp>
        <p:sp>
          <p:nvSpPr>
            <p:cNvPr id="196" name="Rechthoek 195">
              <a:extLst>
                <a:ext uri="{FF2B5EF4-FFF2-40B4-BE49-F238E27FC236}">
                  <a16:creationId xmlns:a16="http://schemas.microsoft.com/office/drawing/2014/main" id="{B1EAD3FC-C9D9-46EF-A19B-E2FEAD018EB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Header</a:t>
              </a:r>
            </a:p>
          </p:txBody>
        </p:sp>
        <p:sp>
          <p:nvSpPr>
            <p:cNvPr id="197" name="Rechthoek 196">
              <a:extLst>
                <a:ext uri="{FF2B5EF4-FFF2-40B4-BE49-F238E27FC236}">
                  <a16:creationId xmlns:a16="http://schemas.microsoft.com/office/drawing/2014/main" id="{42FAA852-0535-4B31-B07D-912AA33E510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zoals hierboven aangegeven, om een tekst niveau te kiezen. Kies uit:</a:t>
              </a:r>
            </a:p>
          </p:txBody>
        </p:sp>
        <p:sp>
          <p:nvSpPr>
            <p:cNvPr id="198" name="Ovaal 197">
              <a:extLst>
                <a:ext uri="{FF2B5EF4-FFF2-40B4-BE49-F238E27FC236}">
                  <a16:creationId xmlns:a16="http://schemas.microsoft.com/office/drawing/2014/main" id="{AD10CF32-A088-4AE4-9C74-C2C227F53025}"/>
                </a:ext>
              </a:extLst>
            </p:cNvPr>
            <p:cNvSpPr/>
            <p:nvPr userDrawn="1"/>
          </p:nvSpPr>
          <p:spPr>
            <a:xfrm>
              <a:off x="-3425006" y="471108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9</a:t>
              </a:r>
            </a:p>
          </p:txBody>
        </p:sp>
        <p:sp>
          <p:nvSpPr>
            <p:cNvPr id="199" name="Rechthoek 198">
              <a:extLst>
                <a:ext uri="{FF2B5EF4-FFF2-40B4-BE49-F238E27FC236}">
                  <a16:creationId xmlns:a16="http://schemas.microsoft.com/office/drawing/2014/main" id="{3FA68D94-5F15-42A5-9F6A-FB03AA2E637A}"/>
                </a:ext>
              </a:extLst>
            </p:cNvPr>
            <p:cNvSpPr/>
            <p:nvPr userDrawn="1"/>
          </p:nvSpPr>
          <p:spPr>
            <a:xfrm>
              <a:off x="-3059324" y="4711084"/>
              <a:ext cx="2823104"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None/>
                <a:tabLst/>
                <a:defRPr/>
              </a:pPr>
              <a:r>
                <a:rPr lang="nl-NL" sz="1400" kern="1200" noProof="0" dirty="0">
                  <a:solidFill>
                    <a:schemeClr val="tx1"/>
                  </a:solidFill>
                  <a:latin typeface="+mn-lt"/>
                  <a:ea typeface="+mn-ea"/>
                  <a:cs typeface="+mn-cs"/>
                </a:rPr>
                <a:t>Leestekst</a:t>
              </a:r>
            </a:p>
          </p:txBody>
        </p:sp>
      </p:grpSp>
      <p:sp>
        <p:nvSpPr>
          <p:cNvPr id="13" name="Tijdelijke aanduiding voor grafiek 12">
            <a:extLst>
              <a:ext uri="{FF2B5EF4-FFF2-40B4-BE49-F238E27FC236}">
                <a16:creationId xmlns:a16="http://schemas.microsoft.com/office/drawing/2014/main" id="{3C79E0CE-58FF-4F85-BF7F-D7C490520BDD}"/>
              </a:ext>
            </a:extLst>
          </p:cNvPr>
          <p:cNvSpPr>
            <a:spLocks noGrp="1"/>
          </p:cNvSpPr>
          <p:nvPr>
            <p:ph type="chart" sz="quarter" idx="15" hasCustomPrompt="1"/>
          </p:nvPr>
        </p:nvSpPr>
        <p:spPr>
          <a:xfrm>
            <a:off x="1035778" y="1994307"/>
            <a:ext cx="10133572" cy="3441599"/>
          </a:xfrm>
        </p:spPr>
        <p:txBody>
          <a:bodyPr bIns="216000" anchor="ctr">
            <a:normAutofit/>
          </a:bodyPr>
          <a:lstStyle>
            <a:lvl1pPr marL="0" indent="0" algn="ctr">
              <a:lnSpc>
                <a:spcPct val="300000"/>
              </a:lnSpc>
              <a:buNone/>
              <a:defRPr sz="1400"/>
            </a:lvl1pPr>
          </a:lstStyle>
          <a:p>
            <a:r>
              <a:rPr lang="nl-NL" dirty="0"/>
              <a:t>Klik op het icoon om</a:t>
            </a:r>
            <a:br>
              <a:rPr lang="nl-NL" dirty="0"/>
            </a:br>
            <a:r>
              <a:rPr lang="nl-NL" dirty="0"/>
              <a:t>een grafiek toe te voegen</a:t>
            </a:r>
          </a:p>
        </p:txBody>
      </p:sp>
      <p:grpSp>
        <p:nvGrpSpPr>
          <p:cNvPr id="93" name="Instructie">
            <a:extLst>
              <a:ext uri="{FF2B5EF4-FFF2-40B4-BE49-F238E27FC236}">
                <a16:creationId xmlns:a16="http://schemas.microsoft.com/office/drawing/2014/main" id="{C84EA534-B53E-4EA1-8B15-96AFC93E2916}"/>
              </a:ext>
            </a:extLst>
          </p:cNvPr>
          <p:cNvGrpSpPr/>
          <p:nvPr userDrawn="1"/>
        </p:nvGrpSpPr>
        <p:grpSpPr>
          <a:xfrm>
            <a:off x="12391601" y="0"/>
            <a:ext cx="3183677" cy="2499789"/>
            <a:chOff x="12391601" y="0"/>
            <a:chExt cx="3183677" cy="2499789"/>
          </a:xfrm>
        </p:grpSpPr>
        <p:sp>
          <p:nvSpPr>
            <p:cNvPr id="94" name="Rechthoek 93">
              <a:extLst>
                <a:ext uri="{FF2B5EF4-FFF2-40B4-BE49-F238E27FC236}">
                  <a16:creationId xmlns:a16="http://schemas.microsoft.com/office/drawing/2014/main" id="{6E60CB22-4C44-45CC-AE6E-790E22BD17A8}"/>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Grafiek invoegen/veranderen</a:t>
              </a:r>
            </a:p>
          </p:txBody>
        </p:sp>
        <p:sp>
          <p:nvSpPr>
            <p:cNvPr id="95" name="Ovaal 94">
              <a:extLst>
                <a:ext uri="{FF2B5EF4-FFF2-40B4-BE49-F238E27FC236}">
                  <a16:creationId xmlns:a16="http://schemas.microsoft.com/office/drawing/2014/main" id="{10C18B04-1657-46DB-839E-A9BAEC48B7D6}"/>
                </a:ext>
              </a:extLst>
            </p:cNvPr>
            <p:cNvSpPr/>
            <p:nvPr userDrawn="1"/>
          </p:nvSpPr>
          <p:spPr>
            <a:xfrm>
              <a:off x="12391601" y="36649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1</a:t>
              </a:r>
            </a:p>
          </p:txBody>
        </p:sp>
        <p:cxnSp>
          <p:nvCxnSpPr>
            <p:cNvPr id="96" name="Rechte verbindingslijn 95">
              <a:extLst>
                <a:ext uri="{FF2B5EF4-FFF2-40B4-BE49-F238E27FC236}">
                  <a16:creationId xmlns:a16="http://schemas.microsoft.com/office/drawing/2014/main" id="{2BBAE417-D795-4806-8ACD-B4C876653053}"/>
                </a:ext>
              </a:extLst>
            </p:cNvPr>
            <p:cNvCxnSpPr>
              <a:cxnSpLocks/>
            </p:cNvCxnSpPr>
            <p:nvPr userDrawn="1"/>
          </p:nvCxnSpPr>
          <p:spPr>
            <a:xfrm>
              <a:off x="12397261" y="241635"/>
              <a:ext cx="3178017" cy="0"/>
            </a:xfrm>
            <a:prstGeom prst="line">
              <a:avLst/>
            </a:prstGeom>
            <a:noFill/>
            <a:ln w="3175" cap="flat" cmpd="sng" algn="ctr">
              <a:solidFill>
                <a:srgbClr val="303E48"/>
              </a:solidFill>
              <a:prstDash val="solid"/>
            </a:ln>
            <a:effectLst/>
          </p:spPr>
        </p:cxnSp>
        <p:cxnSp>
          <p:nvCxnSpPr>
            <p:cNvPr id="97" name="Rechte verbindingslijn 96">
              <a:extLst>
                <a:ext uri="{FF2B5EF4-FFF2-40B4-BE49-F238E27FC236}">
                  <a16:creationId xmlns:a16="http://schemas.microsoft.com/office/drawing/2014/main" id="{5226C496-3836-4DC0-BF0D-4E28C9B3ABA2}"/>
                </a:ext>
              </a:extLst>
            </p:cNvPr>
            <p:cNvCxnSpPr>
              <a:cxnSpLocks/>
            </p:cNvCxnSpPr>
            <p:nvPr userDrawn="1"/>
          </p:nvCxnSpPr>
          <p:spPr>
            <a:xfrm>
              <a:off x="12397261" y="1577933"/>
              <a:ext cx="3178017" cy="0"/>
            </a:xfrm>
            <a:prstGeom prst="line">
              <a:avLst/>
            </a:prstGeom>
            <a:noFill/>
            <a:ln w="3175" cap="flat" cmpd="sng" algn="ctr">
              <a:solidFill>
                <a:srgbClr val="303E48"/>
              </a:solidFill>
              <a:prstDash val="solid"/>
            </a:ln>
            <a:effectLst/>
          </p:spPr>
        </p:cxnSp>
        <p:sp>
          <p:nvSpPr>
            <p:cNvPr id="98" name="Rechthoek 97">
              <a:extLst>
                <a:ext uri="{FF2B5EF4-FFF2-40B4-BE49-F238E27FC236}">
                  <a16:creationId xmlns:a16="http://schemas.microsoft.com/office/drawing/2014/main" id="{0C58964B-44D7-46D6-B2B0-9B5B0A0C989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Open Sans"/>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sp>
          <p:nvSpPr>
            <p:cNvPr id="99" name="Ovaal 98">
              <a:extLst>
                <a:ext uri="{FF2B5EF4-FFF2-40B4-BE49-F238E27FC236}">
                  <a16:creationId xmlns:a16="http://schemas.microsoft.com/office/drawing/2014/main" id="{AD3D9B15-5F9E-4A41-A1F1-4C5F955D5113}"/>
                </a:ext>
              </a:extLst>
            </p:cNvPr>
            <p:cNvSpPr/>
            <p:nvPr userDrawn="1"/>
          </p:nvSpPr>
          <p:spPr>
            <a:xfrm>
              <a:off x="12391601" y="1706398"/>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00" name="Rechthoek 99">
              <a:extLst>
                <a:ext uri="{FF2B5EF4-FFF2-40B4-BE49-F238E27FC236}">
                  <a16:creationId xmlns:a16="http://schemas.microsoft.com/office/drawing/2014/main" id="{35EAE728-067B-425E-8AB1-6BBBD4AD4E28}"/>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grpSp>
          <p:nvGrpSpPr>
            <p:cNvPr id="101" name="Groep 100">
              <a:extLst>
                <a:ext uri="{FF2B5EF4-FFF2-40B4-BE49-F238E27FC236}">
                  <a16:creationId xmlns:a16="http://schemas.microsoft.com/office/drawing/2014/main" id="{B30AE5B1-DA37-4854-95EC-C54373B6D6E4}"/>
                </a:ext>
              </a:extLst>
            </p:cNvPr>
            <p:cNvGrpSpPr/>
            <p:nvPr userDrawn="1"/>
          </p:nvGrpSpPr>
          <p:grpSpPr>
            <a:xfrm>
              <a:off x="12757282" y="2184550"/>
              <a:ext cx="825500" cy="209550"/>
              <a:chOff x="13504624" y="2482850"/>
              <a:chExt cx="825500" cy="209550"/>
            </a:xfrm>
          </p:grpSpPr>
          <p:sp>
            <p:nvSpPr>
              <p:cNvPr id="107" name="Rechthoek 106">
                <a:extLst>
                  <a:ext uri="{FF2B5EF4-FFF2-40B4-BE49-F238E27FC236}">
                    <a16:creationId xmlns:a16="http://schemas.microsoft.com/office/drawing/2014/main" id="{1704C992-0A7A-432A-9546-EFADFF6853FB}"/>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08" name="Rechte verbindingslijn 107">
                <a:extLst>
                  <a:ext uri="{FF2B5EF4-FFF2-40B4-BE49-F238E27FC236}">
                    <a16:creationId xmlns:a16="http://schemas.microsoft.com/office/drawing/2014/main" id="{E878BB1F-3D7B-4ABD-ABD1-A5B101B122E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9" name="Gelijkbenige driehoek 108">
                <a:extLst>
                  <a:ext uri="{FF2B5EF4-FFF2-40B4-BE49-F238E27FC236}">
                    <a16:creationId xmlns:a16="http://schemas.microsoft.com/office/drawing/2014/main" id="{B231D6C4-88AE-4502-9617-74CD50605A94}"/>
                  </a:ext>
                </a:extLst>
              </p:cNvPr>
              <p:cNvSpPr/>
              <p:nvPr userDrawn="1"/>
            </p:nvSpPr>
            <p:spPr>
              <a:xfrm rot="10800000">
                <a:off x="14196089" y="2566904"/>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cxnSp>
          <p:nvCxnSpPr>
            <p:cNvPr id="102" name="Rechte verbindingslijn 101">
              <a:extLst>
                <a:ext uri="{FF2B5EF4-FFF2-40B4-BE49-F238E27FC236}">
                  <a16:creationId xmlns:a16="http://schemas.microsoft.com/office/drawing/2014/main" id="{C0661E88-7083-4916-8165-70CC3A65FF4E}"/>
                </a:ext>
              </a:extLst>
            </p:cNvPr>
            <p:cNvCxnSpPr>
              <a:cxnSpLocks/>
            </p:cNvCxnSpPr>
            <p:nvPr userDrawn="1"/>
          </p:nvCxnSpPr>
          <p:spPr>
            <a:xfrm>
              <a:off x="12397261" y="2499789"/>
              <a:ext cx="3178017" cy="0"/>
            </a:xfrm>
            <a:prstGeom prst="line">
              <a:avLst/>
            </a:prstGeom>
            <a:noFill/>
            <a:ln w="3175" cap="flat" cmpd="sng" algn="ctr">
              <a:solidFill>
                <a:srgbClr val="303E48"/>
              </a:solidFill>
              <a:prstDash val="solid"/>
            </a:ln>
            <a:effectLst/>
          </p:spPr>
        </p:cxnSp>
        <p:grpSp>
          <p:nvGrpSpPr>
            <p:cNvPr id="103" name="Groep 102">
              <a:extLst>
                <a:ext uri="{FF2B5EF4-FFF2-40B4-BE49-F238E27FC236}">
                  <a16:creationId xmlns:a16="http://schemas.microsoft.com/office/drawing/2014/main" id="{6EA4E59D-4E8C-4A6A-A26F-5BA747133960}"/>
                </a:ext>
              </a:extLst>
            </p:cNvPr>
            <p:cNvGrpSpPr/>
            <p:nvPr userDrawn="1"/>
          </p:nvGrpSpPr>
          <p:grpSpPr>
            <a:xfrm>
              <a:off x="12751697" y="1147804"/>
              <a:ext cx="289372" cy="314992"/>
              <a:chOff x="7322769" y="-310267"/>
              <a:chExt cx="289372" cy="314992"/>
            </a:xfrm>
          </p:grpSpPr>
          <p:sp>
            <p:nvSpPr>
              <p:cNvPr id="104" name="Rechthoek 103">
                <a:extLst>
                  <a:ext uri="{FF2B5EF4-FFF2-40B4-BE49-F238E27FC236}">
                    <a16:creationId xmlns:a16="http://schemas.microsoft.com/office/drawing/2014/main" id="{DCBA44DC-0369-4FD4-9BC3-5B94DCCB8FFE}"/>
                  </a:ext>
                </a:extLst>
              </p:cNvPr>
              <p:cNvSpPr/>
              <p:nvPr userDrawn="1"/>
            </p:nvSpPr>
            <p:spPr>
              <a:xfrm>
                <a:off x="7322769" y="-211712"/>
                <a:ext cx="79156" cy="216437"/>
              </a:xfrm>
              <a:prstGeom prst="rect">
                <a:avLst/>
              </a:prstGeom>
              <a:solidFill>
                <a:srgbClr val="4D82B8"/>
              </a:solidFill>
              <a:ln w="25400" cap="flat" cmpd="sng" algn="ctr">
                <a:noFill/>
                <a:prstDash val="solid"/>
              </a:ln>
              <a:effectLst/>
            </p:spPr>
            <p:txBody>
              <a:bodyPr rtlCol="0" anchor="ct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prstClr val="white"/>
                  </a:solidFill>
                  <a:effectLst/>
                  <a:uLnTx/>
                  <a:uFillTx/>
                  <a:latin typeface="Open Sans"/>
                  <a:ea typeface="+mn-ea"/>
                  <a:cs typeface="+mn-cs"/>
                </a:endParaRPr>
              </a:p>
            </p:txBody>
          </p:sp>
          <p:sp>
            <p:nvSpPr>
              <p:cNvPr id="105" name="Rechthoek 104">
                <a:extLst>
                  <a:ext uri="{FF2B5EF4-FFF2-40B4-BE49-F238E27FC236}">
                    <a16:creationId xmlns:a16="http://schemas.microsoft.com/office/drawing/2014/main" id="{6892CF6A-C424-41B0-B87C-C165CB45E421}"/>
                  </a:ext>
                </a:extLst>
              </p:cNvPr>
              <p:cNvSpPr/>
              <p:nvPr userDrawn="1"/>
            </p:nvSpPr>
            <p:spPr>
              <a:xfrm>
                <a:off x="7427035" y="-310267"/>
                <a:ext cx="79156" cy="314992"/>
              </a:xfrm>
              <a:prstGeom prst="rect">
                <a:avLst/>
              </a:prstGeom>
              <a:solidFill>
                <a:srgbClr val="FFCC66"/>
              </a:solidFill>
              <a:ln w="25400" cap="flat" cmpd="sng" algn="ctr">
                <a:noFill/>
                <a:prstDash val="solid"/>
              </a:ln>
              <a:effectLst/>
            </p:spPr>
            <p:txBody>
              <a:bodyPr rtlCol="0" anchor="ct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prstClr val="white"/>
                  </a:solidFill>
                  <a:effectLst/>
                  <a:uLnTx/>
                  <a:uFillTx/>
                  <a:latin typeface="Open Sans"/>
                  <a:ea typeface="+mn-ea"/>
                  <a:cs typeface="+mn-cs"/>
                </a:endParaRPr>
              </a:p>
            </p:txBody>
          </p:sp>
          <p:sp>
            <p:nvSpPr>
              <p:cNvPr id="106" name="Rechthoek 105">
                <a:extLst>
                  <a:ext uri="{FF2B5EF4-FFF2-40B4-BE49-F238E27FC236}">
                    <a16:creationId xmlns:a16="http://schemas.microsoft.com/office/drawing/2014/main" id="{5F267E78-9920-44EA-BA81-C998ADE1CB08}"/>
                  </a:ext>
                </a:extLst>
              </p:cNvPr>
              <p:cNvSpPr/>
              <p:nvPr userDrawn="1"/>
            </p:nvSpPr>
            <p:spPr>
              <a:xfrm>
                <a:off x="7532985" y="-240134"/>
                <a:ext cx="79156" cy="244859"/>
              </a:xfrm>
              <a:prstGeom prst="rect">
                <a:avLst/>
              </a:prstGeom>
              <a:solidFill>
                <a:srgbClr val="808080"/>
              </a:solidFill>
              <a:ln w="25400" cap="flat" cmpd="sng" algn="ctr">
                <a:noFill/>
                <a:prstDash val="solid"/>
              </a:ln>
              <a:effectLst/>
            </p:spPr>
            <p:txBody>
              <a:bodyPr rtlCol="0" anchor="ct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prstClr val="white"/>
                  </a:solidFill>
                  <a:effectLst/>
                  <a:uLnTx/>
                  <a:uFillTx/>
                  <a:latin typeface="Open Sans"/>
                  <a:ea typeface="+mn-ea"/>
                  <a:cs typeface="+mn-cs"/>
                </a:endParaRPr>
              </a:p>
            </p:txBody>
          </p:sp>
        </p:grpSp>
      </p:grpSp>
    </p:spTree>
    <p:extLst>
      <p:ext uri="{BB962C8B-B14F-4D97-AF65-F5344CB8AC3E}">
        <p14:creationId xmlns:p14="http://schemas.microsoft.com/office/powerpoint/2010/main" val="339351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rtphone of Tablet">
    <p:spTree>
      <p:nvGrpSpPr>
        <p:cNvPr id="1" name=""/>
        <p:cNvGrpSpPr/>
        <p:nvPr/>
      </p:nvGrpSpPr>
      <p:grpSpPr>
        <a:xfrm>
          <a:off x="0" y="0"/>
          <a:ext cx="0" cy="0"/>
          <a:chOff x="0" y="0"/>
          <a:chExt cx="0" cy="0"/>
        </a:xfrm>
      </p:grpSpPr>
      <p:sp>
        <p:nvSpPr>
          <p:cNvPr id="14" name="Tijdelijke aanduiding voor inhoud 13"/>
          <p:cNvSpPr>
            <a:spLocks noGrp="1"/>
          </p:cNvSpPr>
          <p:nvPr>
            <p:ph sz="quarter" idx="13" hasCustomPrompt="1"/>
          </p:nvPr>
        </p:nvSpPr>
        <p:spPr>
          <a:xfrm>
            <a:off x="7524000" y="2326044"/>
            <a:ext cx="3658998" cy="2808000"/>
          </a:xfrm>
        </p:spPr>
        <p:txBody>
          <a:bodyPr/>
          <a:lstStyle>
            <a:lvl1pPr marL="0" indent="0">
              <a:buFontTx/>
              <a:buNone/>
              <a:defRPr baseline="0"/>
            </a:lvl1pPr>
            <a:lvl2pPr marL="0" indent="0">
              <a:buFontTx/>
              <a:buNone/>
              <a:defRPr b="1"/>
            </a:lvl2pPr>
          </a:lstStyle>
          <a:p>
            <a:pPr lvl="0"/>
            <a:r>
              <a:rPr lang="nl-NL" dirty="0"/>
              <a:t>Open uw browser en ga naar:</a:t>
            </a:r>
          </a:p>
          <a:p>
            <a:pPr lvl="1"/>
            <a:r>
              <a:rPr lang="nl-NL" dirty="0"/>
              <a:t>www.</a:t>
            </a:r>
          </a:p>
          <a:p>
            <a:pPr lvl="0"/>
            <a:r>
              <a:rPr lang="nl-NL" dirty="0"/>
              <a:t>Code:</a:t>
            </a:r>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4B8A585D-8EA5-4660-A3E6-283CC5E39F3D}" type="datetime1">
              <a:rPr lang="nl-NL" smtClean="0"/>
              <a:t>20-01-2023</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r>
              <a:rPr lang="nl-NL"/>
              <a:t>© Cito, 2019</a:t>
            </a:r>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a:t>
            </a:fld>
            <a:endParaRPr lang="nl-NL"/>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16" name="Rechthoek 15"/>
          <p:cNvSpPr/>
          <p:nvPr userDrawn="1"/>
        </p:nvSpPr>
        <p:spPr>
          <a:xfrm>
            <a:off x="7524000" y="756000"/>
            <a:ext cx="4320000" cy="1354217"/>
          </a:xfrm>
          <a:prstGeom prst="rect">
            <a:avLst/>
          </a:prstGeom>
        </p:spPr>
        <p:txBody>
          <a:bodyPr wrap="square" lIns="0" tIns="0" rIns="0" bIns="0">
            <a:spAutoFit/>
          </a:bodyPr>
          <a:lstStyle/>
          <a:p>
            <a:r>
              <a:rPr lang="nl-NL" sz="4400" dirty="0">
                <a:solidFill>
                  <a:schemeClr val="tx2"/>
                </a:solidFill>
                <a:latin typeface="PT Sans"/>
              </a:rPr>
              <a:t>Smartphone </a:t>
            </a:r>
            <a:br>
              <a:rPr lang="nl-NL" sz="4400" dirty="0">
                <a:solidFill>
                  <a:schemeClr val="tx2"/>
                </a:solidFill>
                <a:latin typeface="PT Sans"/>
              </a:rPr>
            </a:br>
            <a:r>
              <a:rPr lang="nl-NL" sz="4400" dirty="0">
                <a:solidFill>
                  <a:schemeClr val="tx2"/>
                </a:solidFill>
                <a:latin typeface="PT Sans"/>
              </a:rPr>
              <a:t>of tablet?</a:t>
            </a:r>
            <a:endParaRPr lang="nl-NL" dirty="0">
              <a:solidFill>
                <a:schemeClr val="tx2"/>
              </a:solidFill>
              <a:latin typeface="PT Sans"/>
            </a:endParaRPr>
          </a:p>
        </p:txBody>
      </p:sp>
      <p:sp>
        <p:nvSpPr>
          <p:cNvPr id="17" name="ROZE LIJN"/>
          <p:cNvSpPr/>
          <p:nvPr userDrawn="1"/>
        </p:nvSpPr>
        <p:spPr>
          <a:xfrm rot="16200000">
            <a:off x="3364664" y="3147724"/>
            <a:ext cx="6858001" cy="562553"/>
          </a:xfrm>
          <a:custGeom>
            <a:avLst/>
            <a:gdLst>
              <a:gd name="connsiteX0" fmla="*/ 0 w 12201525"/>
              <a:gd name="connsiteY0" fmla="*/ 333381 h 333381"/>
              <a:gd name="connsiteX1" fmla="*/ 5753100 w 12201525"/>
              <a:gd name="connsiteY1" fmla="*/ 6 h 333381"/>
              <a:gd name="connsiteX2" fmla="*/ 12201525 w 12201525"/>
              <a:gd name="connsiteY2" fmla="*/ 323856 h 333381"/>
              <a:gd name="connsiteX0" fmla="*/ 0 w 12201525"/>
              <a:gd name="connsiteY0" fmla="*/ 333381 h 333381"/>
              <a:gd name="connsiteX1" fmla="*/ 6153150 w 12201525"/>
              <a:gd name="connsiteY1" fmla="*/ 6 h 333381"/>
              <a:gd name="connsiteX2" fmla="*/ 12201525 w 12201525"/>
              <a:gd name="connsiteY2" fmla="*/ 323856 h 333381"/>
              <a:gd name="connsiteX0" fmla="*/ 0 w 12201525"/>
              <a:gd name="connsiteY0" fmla="*/ 333634 h 333634"/>
              <a:gd name="connsiteX1" fmla="*/ 6153150 w 12201525"/>
              <a:gd name="connsiteY1" fmla="*/ 259 h 333634"/>
              <a:gd name="connsiteX2" fmla="*/ 12201525 w 12201525"/>
              <a:gd name="connsiteY2" fmla="*/ 324109 h 333634"/>
              <a:gd name="connsiteX0" fmla="*/ 0 w 12201525"/>
              <a:gd name="connsiteY0" fmla="*/ 333648 h 333648"/>
              <a:gd name="connsiteX1" fmla="*/ 6153150 w 12201525"/>
              <a:gd name="connsiteY1" fmla="*/ 273 h 333648"/>
              <a:gd name="connsiteX2" fmla="*/ 12201525 w 12201525"/>
              <a:gd name="connsiteY2" fmla="*/ 324123 h 333648"/>
              <a:gd name="connsiteX0" fmla="*/ 0 w 12201525"/>
              <a:gd name="connsiteY0" fmla="*/ 333648 h 333648"/>
              <a:gd name="connsiteX1" fmla="*/ 6153150 w 12201525"/>
              <a:gd name="connsiteY1" fmla="*/ 273 h 333648"/>
              <a:gd name="connsiteX2" fmla="*/ 12201525 w 12201525"/>
              <a:gd name="connsiteY2" fmla="*/ 324123 h 333648"/>
              <a:gd name="connsiteX0" fmla="*/ 0 w 12201525"/>
              <a:gd name="connsiteY0" fmla="*/ 333386 h 333386"/>
              <a:gd name="connsiteX1" fmla="*/ 6153150 w 12201525"/>
              <a:gd name="connsiteY1" fmla="*/ 11 h 333386"/>
              <a:gd name="connsiteX2" fmla="*/ 12201525 w 12201525"/>
              <a:gd name="connsiteY2" fmla="*/ 323861 h 333386"/>
              <a:gd name="connsiteX0" fmla="*/ 0 w 12201525"/>
              <a:gd name="connsiteY0" fmla="*/ 333386 h 333386"/>
              <a:gd name="connsiteX1" fmla="*/ 5772150 w 12201525"/>
              <a:gd name="connsiteY1" fmla="*/ 11 h 333386"/>
              <a:gd name="connsiteX2" fmla="*/ 12201525 w 12201525"/>
              <a:gd name="connsiteY2" fmla="*/ 323861 h 333386"/>
              <a:gd name="connsiteX0" fmla="*/ 0 w 12201525"/>
              <a:gd name="connsiteY0" fmla="*/ 340075 h 340075"/>
              <a:gd name="connsiteX1" fmla="*/ 5772150 w 12201525"/>
              <a:gd name="connsiteY1" fmla="*/ 6700 h 340075"/>
              <a:gd name="connsiteX2" fmla="*/ 12201525 w 12201525"/>
              <a:gd name="connsiteY2" fmla="*/ 330550 h 340075"/>
              <a:gd name="connsiteX0" fmla="*/ 0 w 12201525"/>
              <a:gd name="connsiteY0" fmla="*/ 333649 h 333649"/>
              <a:gd name="connsiteX1" fmla="*/ 5772150 w 12201525"/>
              <a:gd name="connsiteY1" fmla="*/ 274 h 333649"/>
              <a:gd name="connsiteX2" fmla="*/ 12201525 w 12201525"/>
              <a:gd name="connsiteY2" fmla="*/ 324124 h 333649"/>
              <a:gd name="connsiteX0" fmla="*/ 0 w 12201525"/>
              <a:gd name="connsiteY0" fmla="*/ 333649 h 333649"/>
              <a:gd name="connsiteX1" fmla="*/ 5905500 w 12201525"/>
              <a:gd name="connsiteY1" fmla="*/ 274 h 333649"/>
              <a:gd name="connsiteX2" fmla="*/ 12201525 w 12201525"/>
              <a:gd name="connsiteY2" fmla="*/ 324124 h 333649"/>
              <a:gd name="connsiteX0" fmla="*/ 0 w 12201525"/>
              <a:gd name="connsiteY0" fmla="*/ 333649 h 333649"/>
              <a:gd name="connsiteX1" fmla="*/ 5905500 w 12201525"/>
              <a:gd name="connsiteY1" fmla="*/ 274 h 333649"/>
              <a:gd name="connsiteX2" fmla="*/ 12201525 w 12201525"/>
              <a:gd name="connsiteY2" fmla="*/ 324124 h 333649"/>
              <a:gd name="connsiteX0" fmla="*/ 0 w 12201525"/>
              <a:gd name="connsiteY0" fmla="*/ 336619 h 336619"/>
              <a:gd name="connsiteX1" fmla="*/ 5905500 w 12201525"/>
              <a:gd name="connsiteY1" fmla="*/ 3244 h 336619"/>
              <a:gd name="connsiteX2" fmla="*/ 12201525 w 12201525"/>
              <a:gd name="connsiteY2" fmla="*/ 327094 h 336619"/>
              <a:gd name="connsiteX0" fmla="*/ 0 w 12201525"/>
              <a:gd name="connsiteY0" fmla="*/ 561368 h 561368"/>
              <a:gd name="connsiteX1" fmla="*/ 6137909 w 12201525"/>
              <a:gd name="connsiteY1" fmla="*/ 1570 h 561368"/>
              <a:gd name="connsiteX2" fmla="*/ 12201525 w 12201525"/>
              <a:gd name="connsiteY2" fmla="*/ 551843 h 561368"/>
              <a:gd name="connsiteX0" fmla="*/ 0 w 12201525"/>
              <a:gd name="connsiteY0" fmla="*/ 562553 h 562553"/>
              <a:gd name="connsiteX1" fmla="*/ 6137909 w 12201525"/>
              <a:gd name="connsiteY1" fmla="*/ 2755 h 562553"/>
              <a:gd name="connsiteX2" fmla="*/ 12201525 w 12201525"/>
              <a:gd name="connsiteY2" fmla="*/ 553028 h 562553"/>
              <a:gd name="connsiteX0" fmla="*/ 0 w 12201525"/>
              <a:gd name="connsiteY0" fmla="*/ 562553 h 562553"/>
              <a:gd name="connsiteX1" fmla="*/ 6137909 w 12201525"/>
              <a:gd name="connsiteY1" fmla="*/ 2755 h 562553"/>
              <a:gd name="connsiteX2" fmla="*/ 12201525 w 12201525"/>
              <a:gd name="connsiteY2" fmla="*/ 553028 h 562553"/>
            </a:gdLst>
            <a:ahLst/>
            <a:cxnLst>
              <a:cxn ang="0">
                <a:pos x="connsiteX0" y="connsiteY0"/>
              </a:cxn>
              <a:cxn ang="0">
                <a:pos x="connsiteX1" y="connsiteY1"/>
              </a:cxn>
              <a:cxn ang="0">
                <a:pos x="connsiteX2" y="connsiteY2"/>
              </a:cxn>
            </a:cxnLst>
            <a:rect l="l" t="t" r="r" b="b"/>
            <a:pathLst>
              <a:path w="12201525" h="562553">
                <a:moveTo>
                  <a:pt x="0" y="562553"/>
                </a:moveTo>
                <a:cubicBezTo>
                  <a:pt x="1959517" y="278850"/>
                  <a:pt x="3532822" y="32917"/>
                  <a:pt x="6137909" y="2755"/>
                </a:cubicBezTo>
                <a:cubicBezTo>
                  <a:pt x="8742996" y="-27407"/>
                  <a:pt x="10799093" y="192250"/>
                  <a:pt x="12201525" y="553028"/>
                </a:cubicBez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afbeelding 2"/>
          <p:cNvSpPr>
            <a:spLocks noGrp="1"/>
          </p:cNvSpPr>
          <p:nvPr>
            <p:ph type="pic" sz="quarter" idx="16" hasCustomPrompt="1"/>
          </p:nvPr>
        </p:nvSpPr>
        <p:spPr>
          <a:xfrm>
            <a:off x="1305936" y="3044837"/>
            <a:ext cx="1040400" cy="1594800"/>
          </a:xfrm>
        </p:spPr>
        <p:txBody>
          <a:bodyPr tIns="936000" anchor="ctr"/>
          <a:lstStyle>
            <a:lvl1pPr marL="0" indent="0" algn="ctr">
              <a:buFontTx/>
              <a:buNone/>
              <a:defRPr sz="1050"/>
            </a:lvl1pPr>
          </a:lstStyle>
          <a:p>
            <a:r>
              <a:rPr lang="nl-NL" dirty="0"/>
              <a:t>Klik op het icoon om </a:t>
            </a:r>
            <a:br>
              <a:rPr lang="nl-NL" dirty="0"/>
            </a:br>
            <a:r>
              <a:rPr lang="nl-NL" dirty="0"/>
              <a:t>een afbeelding in te laden</a:t>
            </a:r>
          </a:p>
        </p:txBody>
      </p:sp>
      <p:sp>
        <p:nvSpPr>
          <p:cNvPr id="20" name="Tijdelijke aanduiding voor afbeelding 2"/>
          <p:cNvSpPr>
            <a:spLocks noGrp="1"/>
          </p:cNvSpPr>
          <p:nvPr>
            <p:ph type="pic" sz="quarter" idx="17" hasCustomPrompt="1"/>
          </p:nvPr>
        </p:nvSpPr>
        <p:spPr>
          <a:xfrm>
            <a:off x="3261452" y="2013955"/>
            <a:ext cx="2066400" cy="2538000"/>
          </a:xfrm>
        </p:spPr>
        <p:txBody>
          <a:bodyPr tIns="936000" anchor="ctr"/>
          <a:lstStyle>
            <a:lvl1pPr marL="0" indent="0" algn="ctr">
              <a:buFontTx/>
              <a:buNone/>
              <a:defRPr sz="1050"/>
            </a:lvl1pPr>
          </a:lstStyle>
          <a:p>
            <a:r>
              <a:rPr lang="nl-NL" dirty="0"/>
              <a:t>Klik op het icoon om </a:t>
            </a:r>
            <a:br>
              <a:rPr lang="nl-NL" dirty="0"/>
            </a:br>
            <a:r>
              <a:rPr lang="nl-NL" dirty="0"/>
              <a:t>een afbeelding in te laden</a:t>
            </a:r>
          </a:p>
        </p:txBody>
      </p:sp>
      <p:sp>
        <p:nvSpPr>
          <p:cNvPr id="26" name="Tablet"/>
          <p:cNvSpPr>
            <a:spLocks noEditPoints="1"/>
          </p:cNvSpPr>
          <p:nvPr userDrawn="1"/>
        </p:nvSpPr>
        <p:spPr bwMode="auto">
          <a:xfrm>
            <a:off x="3026860" y="1756611"/>
            <a:ext cx="2535585" cy="3265405"/>
          </a:xfrm>
          <a:custGeom>
            <a:avLst/>
            <a:gdLst>
              <a:gd name="T0" fmla="*/ 0 w 797"/>
              <a:gd name="T1" fmla="*/ 514 h 1028"/>
              <a:gd name="T2" fmla="*/ 0 w 797"/>
              <a:gd name="T3" fmla="*/ 51 h 1028"/>
              <a:gd name="T4" fmla="*/ 51 w 797"/>
              <a:gd name="T5" fmla="*/ 0 h 1028"/>
              <a:gd name="T6" fmla="*/ 744 w 797"/>
              <a:gd name="T7" fmla="*/ 0 h 1028"/>
              <a:gd name="T8" fmla="*/ 797 w 797"/>
              <a:gd name="T9" fmla="*/ 52 h 1028"/>
              <a:gd name="T10" fmla="*/ 797 w 797"/>
              <a:gd name="T11" fmla="*/ 976 h 1028"/>
              <a:gd name="T12" fmla="*/ 744 w 797"/>
              <a:gd name="T13" fmla="*/ 1028 h 1028"/>
              <a:gd name="T14" fmla="*/ 51 w 797"/>
              <a:gd name="T15" fmla="*/ 1028 h 1028"/>
              <a:gd name="T16" fmla="*/ 0 w 797"/>
              <a:gd name="T17" fmla="*/ 977 h 1028"/>
              <a:gd name="T18" fmla="*/ 0 w 797"/>
              <a:gd name="T19" fmla="*/ 514 h 1028"/>
              <a:gd name="T20" fmla="*/ 76 w 797"/>
              <a:gd name="T21" fmla="*/ 482 h 1028"/>
              <a:gd name="T22" fmla="*/ 76 w 797"/>
              <a:gd name="T23" fmla="*/ 868 h 1028"/>
              <a:gd name="T24" fmla="*/ 89 w 797"/>
              <a:gd name="T25" fmla="*/ 882 h 1028"/>
              <a:gd name="T26" fmla="*/ 709 w 797"/>
              <a:gd name="T27" fmla="*/ 882 h 1028"/>
              <a:gd name="T28" fmla="*/ 722 w 797"/>
              <a:gd name="T29" fmla="*/ 868 h 1028"/>
              <a:gd name="T30" fmla="*/ 722 w 797"/>
              <a:gd name="T31" fmla="*/ 96 h 1028"/>
              <a:gd name="T32" fmla="*/ 708 w 797"/>
              <a:gd name="T33" fmla="*/ 82 h 1028"/>
              <a:gd name="T34" fmla="*/ 392 w 797"/>
              <a:gd name="T35" fmla="*/ 82 h 1028"/>
              <a:gd name="T36" fmla="*/ 88 w 797"/>
              <a:gd name="T37" fmla="*/ 82 h 1028"/>
              <a:gd name="T38" fmla="*/ 76 w 797"/>
              <a:gd name="T39" fmla="*/ 95 h 1028"/>
              <a:gd name="T40" fmla="*/ 76 w 797"/>
              <a:gd name="T41" fmla="*/ 103 h 1028"/>
              <a:gd name="T42" fmla="*/ 76 w 797"/>
              <a:gd name="T43" fmla="*/ 482 h 1028"/>
              <a:gd name="T44" fmla="*/ 400 w 797"/>
              <a:gd name="T45" fmla="*/ 994 h 1028"/>
              <a:gd name="T46" fmla="*/ 438 w 797"/>
              <a:gd name="T47" fmla="*/ 957 h 1028"/>
              <a:gd name="T48" fmla="*/ 400 w 797"/>
              <a:gd name="T49" fmla="*/ 919 h 1028"/>
              <a:gd name="T50" fmla="*/ 363 w 797"/>
              <a:gd name="T51" fmla="*/ 957 h 1028"/>
              <a:gd name="T52" fmla="*/ 400 w 797"/>
              <a:gd name="T53" fmla="*/ 994 h 1028"/>
              <a:gd name="T54" fmla="*/ 396 w 797"/>
              <a:gd name="T55" fmla="*/ 55 h 1028"/>
              <a:gd name="T56" fmla="*/ 401 w 797"/>
              <a:gd name="T57" fmla="*/ 56 h 1028"/>
              <a:gd name="T58" fmla="*/ 409 w 797"/>
              <a:gd name="T59" fmla="*/ 44 h 1028"/>
              <a:gd name="T60" fmla="*/ 400 w 797"/>
              <a:gd name="T61" fmla="*/ 35 h 1028"/>
              <a:gd name="T62" fmla="*/ 390 w 797"/>
              <a:gd name="T63" fmla="*/ 44 h 1028"/>
              <a:gd name="T64" fmla="*/ 396 w 797"/>
              <a:gd name="T65" fmla="*/ 55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7" h="1028">
                <a:moveTo>
                  <a:pt x="0" y="514"/>
                </a:moveTo>
                <a:cubicBezTo>
                  <a:pt x="0" y="360"/>
                  <a:pt x="1" y="205"/>
                  <a:pt x="0" y="51"/>
                </a:cubicBezTo>
                <a:cubicBezTo>
                  <a:pt x="0" y="19"/>
                  <a:pt x="21" y="0"/>
                  <a:pt x="51" y="0"/>
                </a:cubicBezTo>
                <a:cubicBezTo>
                  <a:pt x="282" y="0"/>
                  <a:pt x="513" y="0"/>
                  <a:pt x="744" y="0"/>
                </a:cubicBezTo>
                <a:cubicBezTo>
                  <a:pt x="779" y="0"/>
                  <a:pt x="797" y="17"/>
                  <a:pt x="797" y="52"/>
                </a:cubicBezTo>
                <a:cubicBezTo>
                  <a:pt x="797" y="360"/>
                  <a:pt x="797" y="668"/>
                  <a:pt x="797" y="976"/>
                </a:cubicBezTo>
                <a:cubicBezTo>
                  <a:pt x="797" y="1011"/>
                  <a:pt x="779" y="1028"/>
                  <a:pt x="744" y="1028"/>
                </a:cubicBezTo>
                <a:cubicBezTo>
                  <a:pt x="513" y="1028"/>
                  <a:pt x="282" y="1028"/>
                  <a:pt x="51" y="1028"/>
                </a:cubicBezTo>
                <a:cubicBezTo>
                  <a:pt x="21" y="1028"/>
                  <a:pt x="0" y="1009"/>
                  <a:pt x="0" y="977"/>
                </a:cubicBezTo>
                <a:cubicBezTo>
                  <a:pt x="1" y="823"/>
                  <a:pt x="0" y="668"/>
                  <a:pt x="0" y="514"/>
                </a:cubicBezTo>
                <a:close/>
                <a:moveTo>
                  <a:pt x="76" y="482"/>
                </a:moveTo>
                <a:cubicBezTo>
                  <a:pt x="76" y="611"/>
                  <a:pt x="76" y="739"/>
                  <a:pt x="76" y="868"/>
                </a:cubicBezTo>
                <a:cubicBezTo>
                  <a:pt x="76" y="882"/>
                  <a:pt x="76" y="882"/>
                  <a:pt x="89" y="882"/>
                </a:cubicBezTo>
                <a:cubicBezTo>
                  <a:pt x="295" y="882"/>
                  <a:pt x="502" y="882"/>
                  <a:pt x="709" y="882"/>
                </a:cubicBezTo>
                <a:cubicBezTo>
                  <a:pt x="722" y="882"/>
                  <a:pt x="722" y="882"/>
                  <a:pt x="722" y="868"/>
                </a:cubicBezTo>
                <a:cubicBezTo>
                  <a:pt x="722" y="610"/>
                  <a:pt x="722" y="353"/>
                  <a:pt x="722" y="96"/>
                </a:cubicBezTo>
                <a:cubicBezTo>
                  <a:pt x="722" y="82"/>
                  <a:pt x="722" y="82"/>
                  <a:pt x="708" y="82"/>
                </a:cubicBezTo>
                <a:cubicBezTo>
                  <a:pt x="603" y="82"/>
                  <a:pt x="498" y="82"/>
                  <a:pt x="392" y="82"/>
                </a:cubicBezTo>
                <a:cubicBezTo>
                  <a:pt x="291" y="82"/>
                  <a:pt x="190" y="82"/>
                  <a:pt x="88" y="82"/>
                </a:cubicBezTo>
                <a:cubicBezTo>
                  <a:pt x="78" y="82"/>
                  <a:pt x="75" y="85"/>
                  <a:pt x="76" y="95"/>
                </a:cubicBezTo>
                <a:cubicBezTo>
                  <a:pt x="76" y="98"/>
                  <a:pt x="76" y="100"/>
                  <a:pt x="76" y="103"/>
                </a:cubicBezTo>
                <a:cubicBezTo>
                  <a:pt x="76" y="229"/>
                  <a:pt x="76" y="356"/>
                  <a:pt x="76" y="482"/>
                </a:cubicBezTo>
                <a:close/>
                <a:moveTo>
                  <a:pt x="400" y="994"/>
                </a:moveTo>
                <a:cubicBezTo>
                  <a:pt x="421" y="994"/>
                  <a:pt x="438" y="977"/>
                  <a:pt x="438" y="957"/>
                </a:cubicBezTo>
                <a:cubicBezTo>
                  <a:pt x="438" y="937"/>
                  <a:pt x="420" y="919"/>
                  <a:pt x="400" y="919"/>
                </a:cubicBezTo>
                <a:cubicBezTo>
                  <a:pt x="380" y="919"/>
                  <a:pt x="363" y="936"/>
                  <a:pt x="363" y="957"/>
                </a:cubicBezTo>
                <a:cubicBezTo>
                  <a:pt x="363" y="977"/>
                  <a:pt x="379" y="994"/>
                  <a:pt x="400" y="994"/>
                </a:cubicBezTo>
                <a:close/>
                <a:moveTo>
                  <a:pt x="396" y="55"/>
                </a:moveTo>
                <a:cubicBezTo>
                  <a:pt x="398" y="56"/>
                  <a:pt x="400" y="56"/>
                  <a:pt x="401" y="56"/>
                </a:cubicBezTo>
                <a:cubicBezTo>
                  <a:pt x="404" y="52"/>
                  <a:pt x="409" y="48"/>
                  <a:pt x="409" y="44"/>
                </a:cubicBezTo>
                <a:cubicBezTo>
                  <a:pt x="408" y="41"/>
                  <a:pt x="403" y="35"/>
                  <a:pt x="400" y="35"/>
                </a:cubicBezTo>
                <a:cubicBezTo>
                  <a:pt x="396" y="35"/>
                  <a:pt x="391" y="40"/>
                  <a:pt x="390" y="44"/>
                </a:cubicBezTo>
                <a:cubicBezTo>
                  <a:pt x="389" y="47"/>
                  <a:pt x="394" y="52"/>
                  <a:pt x="396" y="5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22" name="Telefoon"/>
          <p:cNvSpPr>
            <a:spLocks noEditPoints="1"/>
          </p:cNvSpPr>
          <p:nvPr userDrawn="1"/>
        </p:nvSpPr>
        <p:spPr bwMode="auto">
          <a:xfrm>
            <a:off x="1236412" y="2743199"/>
            <a:ext cx="1184879" cy="2278817"/>
          </a:xfrm>
          <a:custGeom>
            <a:avLst/>
            <a:gdLst>
              <a:gd name="T0" fmla="*/ 371 w 372"/>
              <a:gd name="T1" fmla="*/ 359 h 719"/>
              <a:gd name="T2" fmla="*/ 371 w 372"/>
              <a:gd name="T3" fmla="*/ 675 h 719"/>
              <a:gd name="T4" fmla="*/ 327 w 372"/>
              <a:gd name="T5" fmla="*/ 719 h 719"/>
              <a:gd name="T6" fmla="*/ 45 w 372"/>
              <a:gd name="T7" fmla="*/ 719 h 719"/>
              <a:gd name="T8" fmla="*/ 1 w 372"/>
              <a:gd name="T9" fmla="*/ 674 h 719"/>
              <a:gd name="T10" fmla="*/ 0 w 372"/>
              <a:gd name="T11" fmla="*/ 45 h 719"/>
              <a:gd name="T12" fmla="*/ 45 w 372"/>
              <a:gd name="T13" fmla="*/ 0 h 719"/>
              <a:gd name="T14" fmla="*/ 328 w 372"/>
              <a:gd name="T15" fmla="*/ 0 h 719"/>
              <a:gd name="T16" fmla="*/ 371 w 372"/>
              <a:gd name="T17" fmla="*/ 44 h 719"/>
              <a:gd name="T18" fmla="*/ 371 w 372"/>
              <a:gd name="T19" fmla="*/ 359 h 719"/>
              <a:gd name="T20" fmla="*/ 348 w 372"/>
              <a:gd name="T21" fmla="*/ 347 h 719"/>
              <a:gd name="T22" fmla="*/ 349 w 372"/>
              <a:gd name="T23" fmla="*/ 108 h 719"/>
              <a:gd name="T24" fmla="*/ 336 w 372"/>
              <a:gd name="T25" fmla="*/ 95 h 719"/>
              <a:gd name="T26" fmla="*/ 35 w 372"/>
              <a:gd name="T27" fmla="*/ 95 h 719"/>
              <a:gd name="T28" fmla="*/ 23 w 372"/>
              <a:gd name="T29" fmla="*/ 107 h 719"/>
              <a:gd name="T30" fmla="*/ 23 w 372"/>
              <a:gd name="T31" fmla="*/ 587 h 719"/>
              <a:gd name="T32" fmla="*/ 35 w 372"/>
              <a:gd name="T33" fmla="*/ 599 h 719"/>
              <a:gd name="T34" fmla="*/ 335 w 372"/>
              <a:gd name="T35" fmla="*/ 599 h 719"/>
              <a:gd name="T36" fmla="*/ 348 w 372"/>
              <a:gd name="T37" fmla="*/ 585 h 719"/>
              <a:gd name="T38" fmla="*/ 348 w 372"/>
              <a:gd name="T39" fmla="*/ 347 h 719"/>
              <a:gd name="T40" fmla="*/ 153 w 372"/>
              <a:gd name="T41" fmla="*/ 658 h 719"/>
              <a:gd name="T42" fmla="*/ 187 w 372"/>
              <a:gd name="T43" fmla="*/ 693 h 719"/>
              <a:gd name="T44" fmla="*/ 222 w 372"/>
              <a:gd name="T45" fmla="*/ 658 h 719"/>
              <a:gd name="T46" fmla="*/ 187 w 372"/>
              <a:gd name="T47" fmla="*/ 623 h 719"/>
              <a:gd name="T48" fmla="*/ 153 w 372"/>
              <a:gd name="T49" fmla="*/ 658 h 719"/>
              <a:gd name="T50" fmla="*/ 197 w 372"/>
              <a:gd name="T51" fmla="*/ 44 h 719"/>
              <a:gd name="T52" fmla="*/ 197 w 372"/>
              <a:gd name="T53" fmla="*/ 39 h 719"/>
              <a:gd name="T54" fmla="*/ 186 w 372"/>
              <a:gd name="T55" fmla="*/ 32 h 719"/>
              <a:gd name="T56" fmla="*/ 178 w 372"/>
              <a:gd name="T57" fmla="*/ 40 h 719"/>
              <a:gd name="T58" fmla="*/ 186 w 372"/>
              <a:gd name="T59" fmla="*/ 50 h 719"/>
              <a:gd name="T60" fmla="*/ 197 w 372"/>
              <a:gd name="T61" fmla="*/ 44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2" h="719">
                <a:moveTo>
                  <a:pt x="371" y="359"/>
                </a:moveTo>
                <a:cubicBezTo>
                  <a:pt x="371" y="465"/>
                  <a:pt x="371" y="570"/>
                  <a:pt x="371" y="675"/>
                </a:cubicBezTo>
                <a:cubicBezTo>
                  <a:pt x="372" y="703"/>
                  <a:pt x="353" y="719"/>
                  <a:pt x="327" y="719"/>
                </a:cubicBezTo>
                <a:cubicBezTo>
                  <a:pt x="233" y="719"/>
                  <a:pt x="139" y="719"/>
                  <a:pt x="45" y="719"/>
                </a:cubicBezTo>
                <a:cubicBezTo>
                  <a:pt x="16" y="719"/>
                  <a:pt x="1" y="703"/>
                  <a:pt x="1" y="674"/>
                </a:cubicBezTo>
                <a:cubicBezTo>
                  <a:pt x="1" y="464"/>
                  <a:pt x="1" y="255"/>
                  <a:pt x="0" y="45"/>
                </a:cubicBezTo>
                <a:cubicBezTo>
                  <a:pt x="0" y="20"/>
                  <a:pt x="15" y="0"/>
                  <a:pt x="45" y="0"/>
                </a:cubicBezTo>
                <a:cubicBezTo>
                  <a:pt x="140" y="1"/>
                  <a:pt x="234" y="1"/>
                  <a:pt x="328" y="0"/>
                </a:cubicBezTo>
                <a:cubicBezTo>
                  <a:pt x="355" y="0"/>
                  <a:pt x="372" y="19"/>
                  <a:pt x="371" y="44"/>
                </a:cubicBezTo>
                <a:cubicBezTo>
                  <a:pt x="371" y="149"/>
                  <a:pt x="371" y="254"/>
                  <a:pt x="371" y="359"/>
                </a:cubicBezTo>
                <a:close/>
                <a:moveTo>
                  <a:pt x="348" y="347"/>
                </a:moveTo>
                <a:cubicBezTo>
                  <a:pt x="348" y="267"/>
                  <a:pt x="348" y="187"/>
                  <a:pt x="349" y="108"/>
                </a:cubicBezTo>
                <a:cubicBezTo>
                  <a:pt x="349" y="98"/>
                  <a:pt x="346" y="95"/>
                  <a:pt x="336" y="95"/>
                </a:cubicBezTo>
                <a:cubicBezTo>
                  <a:pt x="236" y="95"/>
                  <a:pt x="135" y="95"/>
                  <a:pt x="35" y="95"/>
                </a:cubicBezTo>
                <a:cubicBezTo>
                  <a:pt x="26" y="95"/>
                  <a:pt x="23" y="97"/>
                  <a:pt x="23" y="107"/>
                </a:cubicBezTo>
                <a:cubicBezTo>
                  <a:pt x="23" y="267"/>
                  <a:pt x="23" y="427"/>
                  <a:pt x="23" y="587"/>
                </a:cubicBezTo>
                <a:cubicBezTo>
                  <a:pt x="23" y="597"/>
                  <a:pt x="26" y="599"/>
                  <a:pt x="35" y="599"/>
                </a:cubicBezTo>
                <a:cubicBezTo>
                  <a:pt x="135" y="599"/>
                  <a:pt x="235" y="599"/>
                  <a:pt x="335" y="599"/>
                </a:cubicBezTo>
                <a:cubicBezTo>
                  <a:pt x="348" y="599"/>
                  <a:pt x="348" y="599"/>
                  <a:pt x="348" y="585"/>
                </a:cubicBezTo>
                <a:cubicBezTo>
                  <a:pt x="348" y="505"/>
                  <a:pt x="348" y="426"/>
                  <a:pt x="348" y="347"/>
                </a:cubicBezTo>
                <a:close/>
                <a:moveTo>
                  <a:pt x="153" y="658"/>
                </a:moveTo>
                <a:cubicBezTo>
                  <a:pt x="153" y="678"/>
                  <a:pt x="168" y="693"/>
                  <a:pt x="187" y="693"/>
                </a:cubicBezTo>
                <a:cubicBezTo>
                  <a:pt x="207" y="693"/>
                  <a:pt x="222" y="678"/>
                  <a:pt x="222" y="658"/>
                </a:cubicBezTo>
                <a:cubicBezTo>
                  <a:pt x="223" y="639"/>
                  <a:pt x="207" y="623"/>
                  <a:pt x="187" y="623"/>
                </a:cubicBezTo>
                <a:cubicBezTo>
                  <a:pt x="168" y="623"/>
                  <a:pt x="153" y="638"/>
                  <a:pt x="153" y="658"/>
                </a:cubicBezTo>
                <a:close/>
                <a:moveTo>
                  <a:pt x="197" y="44"/>
                </a:moveTo>
                <a:cubicBezTo>
                  <a:pt x="197" y="42"/>
                  <a:pt x="197" y="41"/>
                  <a:pt x="197" y="39"/>
                </a:cubicBezTo>
                <a:cubicBezTo>
                  <a:pt x="193" y="37"/>
                  <a:pt x="190" y="32"/>
                  <a:pt x="186" y="32"/>
                </a:cubicBezTo>
                <a:cubicBezTo>
                  <a:pt x="183" y="32"/>
                  <a:pt x="177" y="38"/>
                  <a:pt x="178" y="40"/>
                </a:cubicBezTo>
                <a:cubicBezTo>
                  <a:pt x="178" y="44"/>
                  <a:pt x="182" y="49"/>
                  <a:pt x="186" y="50"/>
                </a:cubicBezTo>
                <a:cubicBezTo>
                  <a:pt x="189" y="50"/>
                  <a:pt x="193" y="46"/>
                  <a:pt x="197" y="4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109" name="Instructie">
            <a:extLst>
              <a:ext uri="{FF2B5EF4-FFF2-40B4-BE49-F238E27FC236}">
                <a16:creationId xmlns:a16="http://schemas.microsoft.com/office/drawing/2014/main" id="{2CF877EE-DA85-4528-AABC-08FA3F66850A}"/>
              </a:ext>
            </a:extLst>
          </p:cNvPr>
          <p:cNvGrpSpPr/>
          <p:nvPr userDrawn="1"/>
        </p:nvGrpSpPr>
        <p:grpSpPr>
          <a:xfrm>
            <a:off x="-3425546" y="0"/>
            <a:ext cx="3183678" cy="5340257"/>
            <a:chOff x="12391601" y="0"/>
            <a:chExt cx="3183678" cy="5340257"/>
          </a:xfrm>
        </p:grpSpPr>
        <p:grpSp>
          <p:nvGrpSpPr>
            <p:cNvPr id="110" name="Meer informatie">
              <a:extLst>
                <a:ext uri="{FF2B5EF4-FFF2-40B4-BE49-F238E27FC236}">
                  <a16:creationId xmlns:a16="http://schemas.microsoft.com/office/drawing/2014/main" id="{D63C8575-CB46-4563-93A1-D758C09D4EF9}"/>
                </a:ext>
              </a:extLst>
            </p:cNvPr>
            <p:cNvGrpSpPr/>
            <p:nvPr userDrawn="1"/>
          </p:nvGrpSpPr>
          <p:grpSpPr>
            <a:xfrm>
              <a:off x="12396764" y="4556984"/>
              <a:ext cx="3178515" cy="783273"/>
              <a:chOff x="-3741486" y="3386444"/>
              <a:chExt cx="3178515" cy="783273"/>
            </a:xfrm>
          </p:grpSpPr>
          <p:sp>
            <p:nvSpPr>
              <p:cNvPr id="150" name="Freeform 101">
                <a:extLst>
                  <a:ext uri="{FF2B5EF4-FFF2-40B4-BE49-F238E27FC236}">
                    <a16:creationId xmlns:a16="http://schemas.microsoft.com/office/drawing/2014/main" id="{D0F56278-5815-463C-B9F2-216514CE046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151" name="Rechthoek 150">
                <a:extLst>
                  <a:ext uri="{FF2B5EF4-FFF2-40B4-BE49-F238E27FC236}">
                    <a16:creationId xmlns:a16="http://schemas.microsoft.com/office/drawing/2014/main" id="{E12B18E3-235C-4BA5-8C3C-684CC54C9FB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152" name="Rechte verbindingslijn 151">
                <a:extLst>
                  <a:ext uri="{FF2B5EF4-FFF2-40B4-BE49-F238E27FC236}">
                    <a16:creationId xmlns:a16="http://schemas.microsoft.com/office/drawing/2014/main" id="{D6AD96CE-69DF-4515-88F2-D972220DAC12}"/>
                  </a:ext>
                </a:extLst>
              </p:cNvPr>
              <p:cNvCxnSpPr>
                <a:cxnSpLocks/>
              </p:cNvCxnSpPr>
              <p:nvPr userDrawn="1"/>
            </p:nvCxnSpPr>
            <p:spPr>
              <a:xfrm>
                <a:off x="-3740987" y="4169717"/>
                <a:ext cx="3178016" cy="0"/>
              </a:xfrm>
              <a:prstGeom prst="line">
                <a:avLst/>
              </a:prstGeom>
              <a:noFill/>
              <a:ln w="3175" cap="flat" cmpd="sng" algn="ctr">
                <a:solidFill>
                  <a:srgbClr val="303E48"/>
                </a:solidFill>
                <a:prstDash val="solid"/>
              </a:ln>
              <a:effectLst/>
            </p:spPr>
          </p:cxnSp>
        </p:grpSp>
        <p:sp>
          <p:nvSpPr>
            <p:cNvPr id="111" name="Rechthoek 110">
              <a:extLst>
                <a:ext uri="{FF2B5EF4-FFF2-40B4-BE49-F238E27FC236}">
                  <a16:creationId xmlns:a16="http://schemas.microsoft.com/office/drawing/2014/main" id="{CEC3D26E-8B93-406F-B034-2AE809B5F11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Afbeelding invoegen/veranderen</a:t>
              </a:r>
            </a:p>
          </p:txBody>
        </p:sp>
        <p:sp>
          <p:nvSpPr>
            <p:cNvPr id="112" name="Ovaal 111">
              <a:extLst>
                <a:ext uri="{FF2B5EF4-FFF2-40B4-BE49-F238E27FC236}">
                  <a16:creationId xmlns:a16="http://schemas.microsoft.com/office/drawing/2014/main" id="{713D49AC-2ECA-452B-ADB4-5553AA453D4E}"/>
                </a:ext>
              </a:extLst>
            </p:cNvPr>
            <p:cNvSpPr/>
            <p:nvPr userDrawn="1"/>
          </p:nvSpPr>
          <p:spPr>
            <a:xfrm>
              <a:off x="12391601" y="36649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1</a:t>
              </a:r>
            </a:p>
          </p:txBody>
        </p:sp>
        <p:cxnSp>
          <p:nvCxnSpPr>
            <p:cNvPr id="113" name="Rechte verbindingslijn 112">
              <a:extLst>
                <a:ext uri="{FF2B5EF4-FFF2-40B4-BE49-F238E27FC236}">
                  <a16:creationId xmlns:a16="http://schemas.microsoft.com/office/drawing/2014/main" id="{BB4A7CDB-E711-41FE-83D1-DDFE0278EDDC}"/>
                </a:ext>
              </a:extLst>
            </p:cNvPr>
            <p:cNvCxnSpPr>
              <a:cxnSpLocks/>
            </p:cNvCxnSpPr>
            <p:nvPr userDrawn="1"/>
          </p:nvCxnSpPr>
          <p:spPr>
            <a:xfrm>
              <a:off x="12397261" y="241635"/>
              <a:ext cx="3178017" cy="0"/>
            </a:xfrm>
            <a:prstGeom prst="line">
              <a:avLst/>
            </a:prstGeom>
            <a:noFill/>
            <a:ln w="3175" cap="flat" cmpd="sng" algn="ctr">
              <a:solidFill>
                <a:srgbClr val="303E48"/>
              </a:solidFill>
              <a:prstDash val="solid"/>
            </a:ln>
            <a:effectLst/>
          </p:spPr>
        </p:cxnSp>
        <p:cxnSp>
          <p:nvCxnSpPr>
            <p:cNvPr id="114" name="Rechte verbindingslijn 113">
              <a:extLst>
                <a:ext uri="{FF2B5EF4-FFF2-40B4-BE49-F238E27FC236}">
                  <a16:creationId xmlns:a16="http://schemas.microsoft.com/office/drawing/2014/main" id="{2E64E50E-0E2E-446E-B261-64F0951F9688}"/>
                </a:ext>
              </a:extLst>
            </p:cNvPr>
            <p:cNvCxnSpPr>
              <a:cxnSpLocks/>
            </p:cNvCxnSpPr>
            <p:nvPr userDrawn="1"/>
          </p:nvCxnSpPr>
          <p:spPr>
            <a:xfrm>
              <a:off x="12397261" y="1577933"/>
              <a:ext cx="3178017" cy="0"/>
            </a:xfrm>
            <a:prstGeom prst="line">
              <a:avLst/>
            </a:prstGeom>
            <a:noFill/>
            <a:ln w="3175" cap="flat" cmpd="sng" algn="ctr">
              <a:solidFill>
                <a:srgbClr val="303E48"/>
              </a:solidFill>
              <a:prstDash val="solid"/>
            </a:ln>
            <a:effectLst/>
          </p:spPr>
        </p:cxnSp>
        <p:sp>
          <p:nvSpPr>
            <p:cNvPr id="115" name="Rechthoek 114">
              <a:extLst>
                <a:ext uri="{FF2B5EF4-FFF2-40B4-BE49-F238E27FC236}">
                  <a16:creationId xmlns:a16="http://schemas.microsoft.com/office/drawing/2014/main" id="{90ED4522-A59B-48A3-B871-D1C88CC895A0}"/>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Open Sans"/>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cxnSp>
          <p:nvCxnSpPr>
            <p:cNvPr id="116" name="Rechte verbindingslijn 115">
              <a:extLst>
                <a:ext uri="{FF2B5EF4-FFF2-40B4-BE49-F238E27FC236}">
                  <a16:creationId xmlns:a16="http://schemas.microsoft.com/office/drawing/2014/main" id="{26771307-7216-4307-8F5C-4CE420736497}"/>
                </a:ext>
              </a:extLst>
            </p:cNvPr>
            <p:cNvCxnSpPr>
              <a:cxnSpLocks/>
            </p:cNvCxnSpPr>
            <p:nvPr userDrawn="1"/>
          </p:nvCxnSpPr>
          <p:spPr>
            <a:xfrm>
              <a:off x="12397261" y="4439101"/>
              <a:ext cx="3178017" cy="0"/>
            </a:xfrm>
            <a:prstGeom prst="line">
              <a:avLst/>
            </a:prstGeom>
            <a:noFill/>
            <a:ln w="3175" cap="flat" cmpd="sng" algn="ctr">
              <a:solidFill>
                <a:srgbClr val="303E48"/>
              </a:solidFill>
              <a:prstDash val="solid"/>
            </a:ln>
            <a:effectLst/>
          </p:spPr>
        </p:cxnSp>
        <p:sp>
          <p:nvSpPr>
            <p:cNvPr id="117" name="Ovaal 116">
              <a:extLst>
                <a:ext uri="{FF2B5EF4-FFF2-40B4-BE49-F238E27FC236}">
                  <a16:creationId xmlns:a16="http://schemas.microsoft.com/office/drawing/2014/main" id="{79E77612-32DA-41B4-AC63-366DEF3C8918}"/>
                </a:ext>
              </a:extLst>
            </p:cNvPr>
            <p:cNvSpPr/>
            <p:nvPr userDrawn="1"/>
          </p:nvSpPr>
          <p:spPr>
            <a:xfrm>
              <a:off x="12391601" y="1706398"/>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18" name="Rechthoek 117">
              <a:extLst>
                <a:ext uri="{FF2B5EF4-FFF2-40B4-BE49-F238E27FC236}">
                  <a16:creationId xmlns:a16="http://schemas.microsoft.com/office/drawing/2014/main" id="{418DA4B0-9393-4717-9584-4545B6D3168C}"/>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Open Sans"/>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Open Sans"/>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Open Sans"/>
                <a:cs typeface="Segoe UI Light" panose="020B0502040204020203" pitchFamily="34" charset="0"/>
              </a:endParaRPr>
            </a:p>
          </p:txBody>
        </p:sp>
        <p:grpSp>
          <p:nvGrpSpPr>
            <p:cNvPr id="119" name="Groep 118">
              <a:extLst>
                <a:ext uri="{FF2B5EF4-FFF2-40B4-BE49-F238E27FC236}">
                  <a16:creationId xmlns:a16="http://schemas.microsoft.com/office/drawing/2014/main" id="{7AB2F22E-223B-499E-8C90-3AAE27D8F319}"/>
                </a:ext>
              </a:extLst>
            </p:cNvPr>
            <p:cNvGrpSpPr/>
            <p:nvPr userDrawn="1"/>
          </p:nvGrpSpPr>
          <p:grpSpPr>
            <a:xfrm>
              <a:off x="12757282" y="2184550"/>
              <a:ext cx="825500" cy="209550"/>
              <a:chOff x="13504624" y="2482850"/>
              <a:chExt cx="825500" cy="209550"/>
            </a:xfrm>
          </p:grpSpPr>
          <p:sp>
            <p:nvSpPr>
              <p:cNvPr id="147" name="Rechthoek 146">
                <a:extLst>
                  <a:ext uri="{FF2B5EF4-FFF2-40B4-BE49-F238E27FC236}">
                    <a16:creationId xmlns:a16="http://schemas.microsoft.com/office/drawing/2014/main" id="{4853CDC8-476B-433A-AF23-AA6F584C184B}"/>
                  </a:ext>
                </a:extLst>
              </p:cNvPr>
              <p:cNvSpPr/>
              <p:nvPr userDrawn="1"/>
            </p:nvSpPr>
            <p:spPr>
              <a:xfrm>
                <a:off x="13504624" y="2482850"/>
                <a:ext cx="825500" cy="209550"/>
              </a:xfrm>
              <a:prstGeom prst="rect">
                <a:avLst/>
              </a:prstGeom>
              <a:solidFill>
                <a:srgbClr val="E5F1FB"/>
              </a:solidFill>
              <a:ln w="12700" cap="flat" cmpd="sng" algn="ctr">
                <a:solidFill>
                  <a:srgbClr val="0B7ED9"/>
                </a:solidFill>
                <a:prstDash val="solid"/>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48" name="Rechte verbindingslijn 147">
                <a:extLst>
                  <a:ext uri="{FF2B5EF4-FFF2-40B4-BE49-F238E27FC236}">
                    <a16:creationId xmlns:a16="http://schemas.microsoft.com/office/drawing/2014/main" id="{B0B268B6-7BBE-4D92-BC66-D0B7647A7FC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9" name="Gelijkbenige driehoek 148">
                <a:extLst>
                  <a:ext uri="{FF2B5EF4-FFF2-40B4-BE49-F238E27FC236}">
                    <a16:creationId xmlns:a16="http://schemas.microsoft.com/office/drawing/2014/main" id="{14EEAEB4-67CE-46D2-8B87-73CFCC5002A8}"/>
                  </a:ext>
                </a:extLst>
              </p:cNvPr>
              <p:cNvSpPr/>
              <p:nvPr userDrawn="1"/>
            </p:nvSpPr>
            <p:spPr>
              <a:xfrm rot="10800000">
                <a:off x="14196089" y="2566904"/>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nvGrpSpPr>
            <p:cNvPr id="120" name="Groep 119">
              <a:extLst>
                <a:ext uri="{FF2B5EF4-FFF2-40B4-BE49-F238E27FC236}">
                  <a16:creationId xmlns:a16="http://schemas.microsoft.com/office/drawing/2014/main" id="{395457A2-7EEB-496F-88E2-9D570BCFFE7E}"/>
                </a:ext>
              </a:extLst>
            </p:cNvPr>
            <p:cNvGrpSpPr/>
            <p:nvPr userDrawn="1"/>
          </p:nvGrpSpPr>
          <p:grpSpPr>
            <a:xfrm>
              <a:off x="12757282" y="1141626"/>
              <a:ext cx="294789" cy="318834"/>
              <a:chOff x="14466489" y="1001522"/>
              <a:chExt cx="290627" cy="314333"/>
            </a:xfrm>
          </p:grpSpPr>
          <p:sp>
            <p:nvSpPr>
              <p:cNvPr id="141" name="Rechthoek 140">
                <a:extLst>
                  <a:ext uri="{FF2B5EF4-FFF2-40B4-BE49-F238E27FC236}">
                    <a16:creationId xmlns:a16="http://schemas.microsoft.com/office/drawing/2014/main" id="{7B49ADE6-EA5A-47D0-9A86-28E1873B9BF3}"/>
                  </a:ext>
                </a:extLst>
              </p:cNvPr>
              <p:cNvSpPr/>
              <p:nvPr userDrawn="1"/>
            </p:nvSpPr>
            <p:spPr>
              <a:xfrm>
                <a:off x="14466489" y="1001522"/>
                <a:ext cx="257935" cy="254168"/>
              </a:xfrm>
              <a:prstGeom prst="rect">
                <a:avLst/>
              </a:prstGeom>
              <a:solidFill>
                <a:sysClr val="window" lastClr="FFFFFF"/>
              </a:solidFill>
              <a:ln w="12700" cap="flat" cmpd="sng" algn="ctr">
                <a:solidFill>
                  <a:srgbClr val="C0C0C0"/>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2" name="Ovaal 141">
                <a:extLst>
                  <a:ext uri="{FF2B5EF4-FFF2-40B4-BE49-F238E27FC236}">
                    <a16:creationId xmlns:a16="http://schemas.microsoft.com/office/drawing/2014/main" id="{AAAA7E8B-6BE9-40C4-AAD2-F57BB3553E9B}"/>
                  </a:ext>
                </a:extLst>
              </p:cNvPr>
              <p:cNvSpPr/>
              <p:nvPr userDrawn="1"/>
            </p:nvSpPr>
            <p:spPr>
              <a:xfrm>
                <a:off x="14623626" y="1033630"/>
                <a:ext cx="71169" cy="71169"/>
              </a:xfrm>
              <a:prstGeom prst="ellipse">
                <a:avLst/>
              </a:prstGeom>
              <a:solidFill>
                <a:srgbClr val="F1D8A5"/>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43" name="Vrije vorm: vorm 142">
                <a:extLst>
                  <a:ext uri="{FF2B5EF4-FFF2-40B4-BE49-F238E27FC236}">
                    <a16:creationId xmlns:a16="http://schemas.microsoft.com/office/drawing/2014/main" id="{B083C224-8A10-4043-AC5F-1FE223E4E35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44" name="Rechthoek: afgeronde hoeken 143">
                <a:extLst>
                  <a:ext uri="{FF2B5EF4-FFF2-40B4-BE49-F238E27FC236}">
                    <a16:creationId xmlns:a16="http://schemas.microsoft.com/office/drawing/2014/main" id="{EF036482-3606-4225-A600-711E0E4F85AF}"/>
                  </a:ext>
                </a:extLst>
              </p:cNvPr>
              <p:cNvSpPr/>
              <p:nvPr userDrawn="1"/>
            </p:nvSpPr>
            <p:spPr>
              <a:xfrm>
                <a:off x="14601150" y="1145314"/>
                <a:ext cx="155966" cy="116816"/>
              </a:xfrm>
              <a:prstGeom prst="roundRect">
                <a:avLst/>
              </a:prstGeom>
              <a:solidFill>
                <a:sysClr val="window" lastClr="FFFFFF"/>
              </a:solidFill>
              <a:ln w="19050" cap="flat" cmpd="sng" algn="ctr">
                <a:solidFill>
                  <a:srgbClr val="8AADD0"/>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45" name="Rechte verbindingslijn 144">
                <a:extLst>
                  <a:ext uri="{FF2B5EF4-FFF2-40B4-BE49-F238E27FC236}">
                    <a16:creationId xmlns:a16="http://schemas.microsoft.com/office/drawing/2014/main" id="{687C75E0-3268-48B6-A965-C8D6616E93FE}"/>
                  </a:ext>
                </a:extLst>
              </p:cNvPr>
              <p:cNvCxnSpPr>
                <a:cxnSpLocks/>
              </p:cNvCxnSpPr>
              <p:nvPr userDrawn="1"/>
            </p:nvCxnSpPr>
            <p:spPr>
              <a:xfrm>
                <a:off x="14637490" y="1308665"/>
                <a:ext cx="83286" cy="0"/>
              </a:xfrm>
              <a:prstGeom prst="line">
                <a:avLst/>
              </a:prstGeom>
              <a:solidFill>
                <a:sysClr val="window" lastClr="FFFFFF"/>
              </a:solidFill>
              <a:ln w="19050" cap="flat" cmpd="sng" algn="ctr">
                <a:solidFill>
                  <a:srgbClr val="8AADD0"/>
                </a:solidFill>
                <a:prstDash val="solid"/>
              </a:ln>
              <a:effectLst/>
            </p:spPr>
          </p:cxnSp>
          <p:cxnSp>
            <p:nvCxnSpPr>
              <p:cNvPr id="146" name="Rechte verbindingslijn 145">
                <a:extLst>
                  <a:ext uri="{FF2B5EF4-FFF2-40B4-BE49-F238E27FC236}">
                    <a16:creationId xmlns:a16="http://schemas.microsoft.com/office/drawing/2014/main" id="{9E171FE7-2880-43B6-8E89-A40A5FA8D5BC}"/>
                  </a:ext>
                </a:extLst>
              </p:cNvPr>
              <p:cNvCxnSpPr>
                <a:cxnSpLocks/>
                <a:stCxn id="144" idx="2"/>
              </p:cNvCxnSpPr>
              <p:nvPr userDrawn="1"/>
            </p:nvCxnSpPr>
            <p:spPr>
              <a:xfrm flipH="1">
                <a:off x="14678717" y="1262130"/>
                <a:ext cx="416" cy="43573"/>
              </a:xfrm>
              <a:prstGeom prst="line">
                <a:avLst/>
              </a:prstGeom>
              <a:solidFill>
                <a:sysClr val="window" lastClr="FFFFFF"/>
              </a:solidFill>
              <a:ln w="19050" cap="flat" cmpd="sng" algn="ctr">
                <a:solidFill>
                  <a:srgbClr val="8AADD0"/>
                </a:solidFill>
                <a:prstDash val="solid"/>
              </a:ln>
              <a:effectLst/>
            </p:spPr>
          </p:cxnSp>
        </p:grpSp>
        <p:sp>
          <p:nvSpPr>
            <p:cNvPr id="121" name="Ovaal 120">
              <a:extLst>
                <a:ext uri="{FF2B5EF4-FFF2-40B4-BE49-F238E27FC236}">
                  <a16:creationId xmlns:a16="http://schemas.microsoft.com/office/drawing/2014/main" id="{B1683CA9-DC02-405B-8ACE-5E0F04705016}"/>
                </a:ext>
              </a:extLst>
            </p:cNvPr>
            <p:cNvSpPr/>
            <p:nvPr userDrawn="1"/>
          </p:nvSpPr>
          <p:spPr>
            <a:xfrm>
              <a:off x="12391601" y="261795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122" name="Rechthoek 121">
              <a:extLst>
                <a:ext uri="{FF2B5EF4-FFF2-40B4-BE49-F238E27FC236}">
                  <a16:creationId xmlns:a16="http://schemas.microsoft.com/office/drawing/2014/main" id="{7069837F-F863-42E5-82B1-D765BD8269D9}"/>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rgbClr val="303E48"/>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Om de afbeelding te schalen of bij te snijden, ga naar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‘Hulpmiddelen voor afbeeldingen - Opmaak’</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en klik op de knop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‘Bijsnijden’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endParaRPr>
            </a:p>
          </p:txBody>
        </p:sp>
        <p:cxnSp>
          <p:nvCxnSpPr>
            <p:cNvPr id="123" name="Rechte verbindingslijn 122">
              <a:extLst>
                <a:ext uri="{FF2B5EF4-FFF2-40B4-BE49-F238E27FC236}">
                  <a16:creationId xmlns:a16="http://schemas.microsoft.com/office/drawing/2014/main" id="{F55B232C-5E3D-47E1-850F-F9EFFA23B5CE}"/>
                </a:ext>
              </a:extLst>
            </p:cNvPr>
            <p:cNvCxnSpPr>
              <a:cxnSpLocks/>
            </p:cNvCxnSpPr>
            <p:nvPr userDrawn="1"/>
          </p:nvCxnSpPr>
          <p:spPr>
            <a:xfrm>
              <a:off x="12397261" y="2499789"/>
              <a:ext cx="3178017" cy="0"/>
            </a:xfrm>
            <a:prstGeom prst="line">
              <a:avLst/>
            </a:prstGeom>
            <a:noFill/>
            <a:ln w="3175" cap="flat" cmpd="sng" algn="ctr">
              <a:solidFill>
                <a:srgbClr val="303E48"/>
              </a:solidFill>
              <a:prstDash val="solid"/>
            </a:ln>
            <a:effectLst/>
          </p:spPr>
        </p:cxnSp>
        <p:grpSp>
          <p:nvGrpSpPr>
            <p:cNvPr id="124" name="Groep 123">
              <a:extLst>
                <a:ext uri="{FF2B5EF4-FFF2-40B4-BE49-F238E27FC236}">
                  <a16:creationId xmlns:a16="http://schemas.microsoft.com/office/drawing/2014/main" id="{18D9E6CC-FC96-4304-925A-5824EA8F541E}"/>
                </a:ext>
              </a:extLst>
            </p:cNvPr>
            <p:cNvGrpSpPr/>
            <p:nvPr userDrawn="1"/>
          </p:nvGrpSpPr>
          <p:grpSpPr>
            <a:xfrm>
              <a:off x="12696514" y="3701158"/>
              <a:ext cx="514284" cy="612918"/>
              <a:chOff x="12682980" y="3403241"/>
              <a:chExt cx="622284" cy="741632"/>
            </a:xfrm>
          </p:grpSpPr>
          <p:grpSp>
            <p:nvGrpSpPr>
              <p:cNvPr id="125" name="Groep 124">
                <a:extLst>
                  <a:ext uri="{FF2B5EF4-FFF2-40B4-BE49-F238E27FC236}">
                    <a16:creationId xmlns:a16="http://schemas.microsoft.com/office/drawing/2014/main" id="{9F24DFEF-61AF-47BF-AA38-67CBA8F339E5}"/>
                  </a:ext>
                </a:extLst>
              </p:cNvPr>
              <p:cNvGrpSpPr/>
              <p:nvPr userDrawn="1"/>
            </p:nvGrpSpPr>
            <p:grpSpPr>
              <a:xfrm>
                <a:off x="12771568" y="3403241"/>
                <a:ext cx="467138" cy="448489"/>
                <a:chOff x="12782195" y="3403241"/>
                <a:chExt cx="467138" cy="448489"/>
              </a:xfrm>
            </p:grpSpPr>
            <p:grpSp>
              <p:nvGrpSpPr>
                <p:cNvPr id="128" name="Groep 127">
                  <a:extLst>
                    <a:ext uri="{FF2B5EF4-FFF2-40B4-BE49-F238E27FC236}">
                      <a16:creationId xmlns:a16="http://schemas.microsoft.com/office/drawing/2014/main" id="{B7C115C2-3B40-451D-BC2C-BEE768646E94}"/>
                    </a:ext>
                  </a:extLst>
                </p:cNvPr>
                <p:cNvGrpSpPr/>
                <p:nvPr userDrawn="1"/>
              </p:nvGrpSpPr>
              <p:grpSpPr>
                <a:xfrm>
                  <a:off x="12782195" y="3403241"/>
                  <a:ext cx="412967" cy="393907"/>
                  <a:chOff x="13554906" y="3320109"/>
                  <a:chExt cx="443906" cy="423419"/>
                </a:xfrm>
              </p:grpSpPr>
              <p:grpSp>
                <p:nvGrpSpPr>
                  <p:cNvPr id="135" name="Groep 134">
                    <a:extLst>
                      <a:ext uri="{FF2B5EF4-FFF2-40B4-BE49-F238E27FC236}">
                        <a16:creationId xmlns:a16="http://schemas.microsoft.com/office/drawing/2014/main" id="{B7437B1E-ECBA-459A-84E4-8D37D8724BCD}"/>
                      </a:ext>
                    </a:extLst>
                  </p:cNvPr>
                  <p:cNvGrpSpPr/>
                  <p:nvPr userDrawn="1"/>
                </p:nvGrpSpPr>
                <p:grpSpPr>
                  <a:xfrm>
                    <a:off x="13554906" y="3320109"/>
                    <a:ext cx="443906" cy="423419"/>
                    <a:chOff x="12909684" y="1276143"/>
                    <a:chExt cx="443906" cy="423419"/>
                  </a:xfrm>
                </p:grpSpPr>
                <p:sp>
                  <p:nvSpPr>
                    <p:cNvPr id="138" name="Rechthoek 137">
                      <a:extLst>
                        <a:ext uri="{FF2B5EF4-FFF2-40B4-BE49-F238E27FC236}">
                          <a16:creationId xmlns:a16="http://schemas.microsoft.com/office/drawing/2014/main" id="{6C159A85-7969-41DF-A27E-2331BACC2F3B}"/>
                        </a:ext>
                      </a:extLst>
                    </p:cNvPr>
                    <p:cNvSpPr/>
                    <p:nvPr userDrawn="1"/>
                  </p:nvSpPr>
                  <p:spPr>
                    <a:xfrm>
                      <a:off x="12918700" y="1285262"/>
                      <a:ext cx="434890" cy="414300"/>
                    </a:xfrm>
                    <a:prstGeom prst="rect">
                      <a:avLst/>
                    </a:prstGeom>
                    <a:noFill/>
                    <a:ln w="12700" cap="flat" cmpd="sng" algn="ctr">
                      <a:solidFill>
                        <a:srgbClr val="818181"/>
                      </a:solidFill>
                      <a:prstDash val="dash"/>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9" name="Rechthoek 138">
                      <a:extLst>
                        <a:ext uri="{FF2B5EF4-FFF2-40B4-BE49-F238E27FC236}">
                          <a16:creationId xmlns:a16="http://schemas.microsoft.com/office/drawing/2014/main" id="{FC172773-4DC3-414F-ACF5-935FADE7672F}"/>
                        </a:ext>
                      </a:extLst>
                    </p:cNvPr>
                    <p:cNvSpPr/>
                    <p:nvPr userDrawn="1"/>
                  </p:nvSpPr>
                  <p:spPr>
                    <a:xfrm>
                      <a:off x="12909684" y="1276143"/>
                      <a:ext cx="261629" cy="257807"/>
                    </a:xfrm>
                    <a:prstGeom prst="rect">
                      <a:avLst/>
                    </a:prstGeom>
                    <a:solidFill>
                      <a:sysClr val="window" lastClr="FFFFFF"/>
                    </a:solidFill>
                    <a:ln w="12700" cap="flat" cmpd="sng" algn="ctr">
                      <a:solidFill>
                        <a:srgbClr val="818181"/>
                      </a:solidFill>
                      <a:prstDash val="solid"/>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90000"/>
                        </a:lnSpc>
                        <a:spcBef>
                          <a:spcPts val="600"/>
                        </a:spcBef>
                        <a:spcAft>
                          <a:spcPts val="600"/>
                        </a:spcAft>
                        <a:buClrTx/>
                        <a:buSzTx/>
                        <a:buFontTx/>
                        <a:buNone/>
                        <a:tabLst/>
                        <a:defRPr/>
                      </a:pPr>
                      <a:endParaRPr kumimoji="0" lang="nl-NL"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0" name="Ovaal 139">
                      <a:extLst>
                        <a:ext uri="{FF2B5EF4-FFF2-40B4-BE49-F238E27FC236}">
                          <a16:creationId xmlns:a16="http://schemas.microsoft.com/office/drawing/2014/main" id="{B96B632A-F68F-4220-92A8-D8DDC761736D}"/>
                        </a:ext>
                      </a:extLst>
                    </p:cNvPr>
                    <p:cNvSpPr/>
                    <p:nvPr userDrawn="1"/>
                  </p:nvSpPr>
                  <p:spPr>
                    <a:xfrm>
                      <a:off x="13069071" y="1308711"/>
                      <a:ext cx="72188" cy="72188"/>
                    </a:xfrm>
                    <a:prstGeom prst="ellipse">
                      <a:avLst/>
                    </a:prstGeom>
                    <a:solidFill>
                      <a:srgbClr val="ECC679"/>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pic>
                <p:nvPicPr>
                  <p:cNvPr id="136" name="Afbeelding 135">
                    <a:extLst>
                      <a:ext uri="{FF2B5EF4-FFF2-40B4-BE49-F238E27FC236}">
                        <a16:creationId xmlns:a16="http://schemas.microsoft.com/office/drawing/2014/main" id="{E0412710-6F13-4D56-BF04-A91689EAA89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37" name="Afbeelding 136">
                    <a:extLst>
                      <a:ext uri="{FF2B5EF4-FFF2-40B4-BE49-F238E27FC236}">
                        <a16:creationId xmlns:a16="http://schemas.microsoft.com/office/drawing/2014/main" id="{9A9D687C-C498-43BA-9D42-388A0F283A7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129" name="Groep 128">
                  <a:extLst>
                    <a:ext uri="{FF2B5EF4-FFF2-40B4-BE49-F238E27FC236}">
                      <a16:creationId xmlns:a16="http://schemas.microsoft.com/office/drawing/2014/main" id="{AFD20D21-D22A-4B9E-B62E-9B40C4512CE8}"/>
                    </a:ext>
                  </a:extLst>
                </p:cNvPr>
                <p:cNvGrpSpPr/>
                <p:nvPr userDrawn="1"/>
              </p:nvGrpSpPr>
              <p:grpSpPr>
                <a:xfrm>
                  <a:off x="13103513" y="3705268"/>
                  <a:ext cx="145820" cy="146462"/>
                  <a:chOff x="13096169" y="3602278"/>
                  <a:chExt cx="145820" cy="146462"/>
                </a:xfrm>
              </p:grpSpPr>
              <p:sp>
                <p:nvSpPr>
                  <p:cNvPr id="133" name="Rechthoek 132">
                    <a:extLst>
                      <a:ext uri="{FF2B5EF4-FFF2-40B4-BE49-F238E27FC236}">
                        <a16:creationId xmlns:a16="http://schemas.microsoft.com/office/drawing/2014/main" id="{2BBC71D3-9BE9-4E00-8AB6-4B52D620A758}"/>
                      </a:ext>
                    </a:extLst>
                  </p:cNvPr>
                  <p:cNvSpPr/>
                  <p:nvPr userDrawn="1"/>
                </p:nvSpPr>
                <p:spPr>
                  <a:xfrm>
                    <a:off x="13096169" y="3602278"/>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34" name="Rechthoek 133">
                    <a:extLst>
                      <a:ext uri="{FF2B5EF4-FFF2-40B4-BE49-F238E27FC236}">
                        <a16:creationId xmlns:a16="http://schemas.microsoft.com/office/drawing/2014/main" id="{DD1B6749-6E10-476C-BBF8-0326D6413E6D}"/>
                      </a:ext>
                    </a:extLst>
                  </p:cNvPr>
                  <p:cNvSpPr/>
                  <p:nvPr userDrawn="1"/>
                </p:nvSpPr>
                <p:spPr>
                  <a:xfrm rot="5400000">
                    <a:off x="13037453" y="3661636"/>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nvGrpSpPr>
                <p:cNvPr id="130" name="Groep 129">
                  <a:extLst>
                    <a:ext uri="{FF2B5EF4-FFF2-40B4-BE49-F238E27FC236}">
                      <a16:creationId xmlns:a16="http://schemas.microsoft.com/office/drawing/2014/main" id="{E149706C-09FB-44A1-954E-BD144DBC9758}"/>
                    </a:ext>
                  </a:extLst>
                </p:cNvPr>
                <p:cNvGrpSpPr/>
                <p:nvPr userDrawn="1"/>
              </p:nvGrpSpPr>
              <p:grpSpPr>
                <a:xfrm rot="10800000">
                  <a:off x="13061402" y="3665637"/>
                  <a:ext cx="145820" cy="146462"/>
                  <a:chOff x="13096169" y="3602278"/>
                  <a:chExt cx="145820" cy="146462"/>
                </a:xfrm>
              </p:grpSpPr>
              <p:sp>
                <p:nvSpPr>
                  <p:cNvPr id="131" name="Rechthoek 130">
                    <a:extLst>
                      <a:ext uri="{FF2B5EF4-FFF2-40B4-BE49-F238E27FC236}">
                        <a16:creationId xmlns:a16="http://schemas.microsoft.com/office/drawing/2014/main" id="{DD429458-63A4-4884-83DA-9BC11CC89712}"/>
                      </a:ext>
                    </a:extLst>
                  </p:cNvPr>
                  <p:cNvSpPr/>
                  <p:nvPr userDrawn="1"/>
                </p:nvSpPr>
                <p:spPr>
                  <a:xfrm>
                    <a:off x="13096169" y="3602278"/>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32" name="Rechthoek 131">
                    <a:extLst>
                      <a:ext uri="{FF2B5EF4-FFF2-40B4-BE49-F238E27FC236}">
                        <a16:creationId xmlns:a16="http://schemas.microsoft.com/office/drawing/2014/main" id="{E043BC26-8458-4566-B59E-5301F0B31A62}"/>
                      </a:ext>
                    </a:extLst>
                  </p:cNvPr>
                  <p:cNvSpPr/>
                  <p:nvPr userDrawn="1"/>
                </p:nvSpPr>
                <p:spPr>
                  <a:xfrm rot="5400000">
                    <a:off x="13037453" y="3661636"/>
                    <a:ext cx="145820" cy="28388"/>
                  </a:xfrm>
                  <a:prstGeom prst="rect">
                    <a:avLst/>
                  </a:prstGeom>
                  <a:solidFill>
                    <a:srgbClr val="81818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sp>
            <p:nvSpPr>
              <p:cNvPr id="126" name="Rechthoek 125">
                <a:extLst>
                  <a:ext uri="{FF2B5EF4-FFF2-40B4-BE49-F238E27FC236}">
                    <a16:creationId xmlns:a16="http://schemas.microsoft.com/office/drawing/2014/main" id="{9A64C899-9576-4C91-8779-53EF6B083F4A}"/>
                  </a:ext>
                </a:extLst>
              </p:cNvPr>
              <p:cNvSpPr/>
              <p:nvPr userDrawn="1"/>
            </p:nvSpPr>
            <p:spPr>
              <a:xfrm>
                <a:off x="12682980" y="3889890"/>
                <a:ext cx="622284" cy="161170"/>
              </a:xfrm>
              <a:prstGeom prst="rect">
                <a:avLst/>
              </a:prstGeom>
              <a:noFill/>
              <a:ln w="127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90000"/>
                  </a:lnSpc>
                  <a:spcBef>
                    <a:spcPts val="600"/>
                  </a:spcBef>
                  <a:spcAft>
                    <a:spcPts val="60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Bijsnijden</a:t>
                </a:r>
              </a:p>
            </p:txBody>
          </p:sp>
          <p:sp>
            <p:nvSpPr>
              <p:cNvPr id="127" name="Gelijkbenige driehoek 126">
                <a:extLst>
                  <a:ext uri="{FF2B5EF4-FFF2-40B4-BE49-F238E27FC236}">
                    <a16:creationId xmlns:a16="http://schemas.microsoft.com/office/drawing/2014/main" id="{44C876AE-4BD8-431D-A70D-D67D2A8D01E4}"/>
                  </a:ext>
                </a:extLst>
              </p:cNvPr>
              <p:cNvSpPr/>
              <p:nvPr userDrawn="1"/>
            </p:nvSpPr>
            <p:spPr>
              <a:xfrm rot="10800000">
                <a:off x="12950688" y="4093726"/>
                <a:ext cx="86866" cy="51147"/>
              </a:xfrm>
              <a:prstGeom prst="triangle">
                <a:avLst/>
              </a:prstGeom>
              <a:solidFill>
                <a:srgbClr val="000000"/>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153" name="Instructie">
            <a:extLst>
              <a:ext uri="{FF2B5EF4-FFF2-40B4-BE49-F238E27FC236}">
                <a16:creationId xmlns:a16="http://schemas.microsoft.com/office/drawing/2014/main" id="{5D93443A-BCE9-4957-9EE7-29B51A00B425}"/>
              </a:ext>
            </a:extLst>
          </p:cNvPr>
          <p:cNvGrpSpPr/>
          <p:nvPr userDrawn="1"/>
        </p:nvGrpSpPr>
        <p:grpSpPr>
          <a:xfrm>
            <a:off x="12445465" y="1434"/>
            <a:ext cx="3201327" cy="6001164"/>
            <a:chOff x="-3437547" y="1434"/>
            <a:chExt cx="3201327" cy="6001164"/>
          </a:xfrm>
        </p:grpSpPr>
        <p:cxnSp>
          <p:nvCxnSpPr>
            <p:cNvPr id="154" name="Rechte verbindingslijn 153">
              <a:extLst>
                <a:ext uri="{FF2B5EF4-FFF2-40B4-BE49-F238E27FC236}">
                  <a16:creationId xmlns:a16="http://schemas.microsoft.com/office/drawing/2014/main" id="{1783FCEC-1984-4F3B-A9C2-C5D99E8801A3}"/>
                </a:ext>
              </a:extLst>
            </p:cNvPr>
            <p:cNvCxnSpPr>
              <a:cxnSpLocks/>
            </p:cNvCxnSpPr>
            <p:nvPr userDrawn="1"/>
          </p:nvCxnSpPr>
          <p:spPr>
            <a:xfrm>
              <a:off x="-3419346" y="5083729"/>
              <a:ext cx="3176013" cy="0"/>
            </a:xfrm>
            <a:prstGeom prst="line">
              <a:avLst/>
            </a:prstGeom>
            <a:noFill/>
            <a:ln w="3175" cap="flat" cmpd="sng" algn="ctr">
              <a:solidFill>
                <a:srgbClr val="303E48"/>
              </a:solidFill>
              <a:prstDash val="solid"/>
            </a:ln>
            <a:effectLst/>
          </p:spPr>
        </p:cxnSp>
        <p:sp>
          <p:nvSpPr>
            <p:cNvPr id="155" name="Ovaal 154">
              <a:extLst>
                <a:ext uri="{FF2B5EF4-FFF2-40B4-BE49-F238E27FC236}">
                  <a16:creationId xmlns:a16="http://schemas.microsoft.com/office/drawing/2014/main" id="{A455DE64-A025-408F-B797-9750E6582C54}"/>
                </a:ext>
              </a:extLst>
            </p:cNvPr>
            <p:cNvSpPr/>
            <p:nvPr userDrawn="1"/>
          </p:nvSpPr>
          <p:spPr>
            <a:xfrm>
              <a:off x="-3425006" y="3588820"/>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6</a:t>
              </a:r>
            </a:p>
          </p:txBody>
        </p:sp>
        <p:sp>
          <p:nvSpPr>
            <p:cNvPr id="156" name="Rechthoek 155">
              <a:extLst>
                <a:ext uri="{FF2B5EF4-FFF2-40B4-BE49-F238E27FC236}">
                  <a16:creationId xmlns:a16="http://schemas.microsoft.com/office/drawing/2014/main" id="{F8F70177-A3C8-469C-838E-2D4B5449FE28}"/>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57" name="Ovaal 156">
              <a:extLst>
                <a:ext uri="{FF2B5EF4-FFF2-40B4-BE49-F238E27FC236}">
                  <a16:creationId xmlns:a16="http://schemas.microsoft.com/office/drawing/2014/main" id="{BDE2DFB7-76AE-4C5F-963F-8E0E6995A802}"/>
                </a:ext>
              </a:extLst>
            </p:cNvPr>
            <p:cNvSpPr/>
            <p:nvPr userDrawn="1"/>
          </p:nvSpPr>
          <p:spPr>
            <a:xfrm>
              <a:off x="-3425006" y="396299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7</a:t>
              </a:r>
            </a:p>
          </p:txBody>
        </p:sp>
        <p:sp>
          <p:nvSpPr>
            <p:cNvPr id="158" name="Rechthoek 157">
              <a:extLst>
                <a:ext uri="{FF2B5EF4-FFF2-40B4-BE49-F238E27FC236}">
                  <a16:creationId xmlns:a16="http://schemas.microsoft.com/office/drawing/2014/main" id="{5601CD41-DA6B-4BAC-9C41-92E16CC0B0F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59" name="Ovaal 158">
              <a:extLst>
                <a:ext uri="{FF2B5EF4-FFF2-40B4-BE49-F238E27FC236}">
                  <a16:creationId xmlns:a16="http://schemas.microsoft.com/office/drawing/2014/main" id="{AD10CF32-A088-4AE4-9C74-C2C227F53025}"/>
                </a:ext>
              </a:extLst>
            </p:cNvPr>
            <p:cNvSpPr/>
            <p:nvPr userDrawn="1"/>
          </p:nvSpPr>
          <p:spPr>
            <a:xfrm>
              <a:off x="-3425006" y="43356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8</a:t>
              </a:r>
            </a:p>
          </p:txBody>
        </p:sp>
        <p:sp>
          <p:nvSpPr>
            <p:cNvPr id="160" name="Rechthoek 159">
              <a:extLst>
                <a:ext uri="{FF2B5EF4-FFF2-40B4-BE49-F238E27FC236}">
                  <a16:creationId xmlns:a16="http://schemas.microsoft.com/office/drawing/2014/main" id="{3FA68D94-5F15-42A5-9F6A-FB03AA2E63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grpSp>
          <p:nvGrpSpPr>
            <p:cNvPr id="161" name="Meer informatie">
              <a:extLst>
                <a:ext uri="{FF2B5EF4-FFF2-40B4-BE49-F238E27FC236}">
                  <a16:creationId xmlns:a16="http://schemas.microsoft.com/office/drawing/2014/main" id="{087AD190-CC03-452E-B054-C8F8BF8667AF}"/>
                </a:ext>
              </a:extLst>
            </p:cNvPr>
            <p:cNvGrpSpPr/>
            <p:nvPr userDrawn="1"/>
          </p:nvGrpSpPr>
          <p:grpSpPr>
            <a:xfrm>
              <a:off x="-3421298" y="5206936"/>
              <a:ext cx="3178515" cy="795662"/>
              <a:chOff x="-3741486" y="3387723"/>
              <a:chExt cx="3178515" cy="795662"/>
            </a:xfrm>
          </p:grpSpPr>
          <p:sp>
            <p:nvSpPr>
              <p:cNvPr id="231" name="Freeform 101">
                <a:extLst>
                  <a:ext uri="{FF2B5EF4-FFF2-40B4-BE49-F238E27FC236}">
                    <a16:creationId xmlns:a16="http://schemas.microsoft.com/office/drawing/2014/main" id="{5B7F4CB1-A9D3-449D-BE2D-7111DF63717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black"/>
                  </a:solidFill>
                  <a:effectLst/>
                  <a:uLnTx/>
                  <a:uFillTx/>
                  <a:latin typeface="Open Sans"/>
                </a:endParaRPr>
              </a:p>
            </p:txBody>
          </p:sp>
          <p:sp>
            <p:nvSpPr>
              <p:cNvPr id="313" name="Rechthoek 312">
                <a:extLst>
                  <a:ext uri="{FF2B5EF4-FFF2-40B4-BE49-F238E27FC236}">
                    <a16:creationId xmlns:a16="http://schemas.microsoft.com/office/drawing/2014/main" id="{22A4E166-ED9F-4B2F-A89D-D553F78665E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open deze in de diavoorstelling en klik op de gewenste video link.</a:t>
                </a:r>
              </a:p>
            </p:txBody>
          </p:sp>
          <p:cxnSp>
            <p:nvCxnSpPr>
              <p:cNvPr id="314" name="Rechte verbindingslijn 313">
                <a:extLst>
                  <a:ext uri="{FF2B5EF4-FFF2-40B4-BE49-F238E27FC236}">
                    <a16:creationId xmlns:a16="http://schemas.microsoft.com/office/drawing/2014/main" id="{FAE57876-2BA0-492F-B735-0C4CA1442DCA}"/>
                  </a:ext>
                </a:extLst>
              </p:cNvPr>
              <p:cNvCxnSpPr>
                <a:cxnSpLocks/>
              </p:cNvCxnSpPr>
              <p:nvPr userDrawn="1"/>
            </p:nvCxnSpPr>
            <p:spPr>
              <a:xfrm>
                <a:off x="-3740987" y="4183385"/>
                <a:ext cx="3178016" cy="0"/>
              </a:xfrm>
              <a:prstGeom prst="line">
                <a:avLst/>
              </a:prstGeom>
              <a:noFill/>
              <a:ln w="3175" cap="flat" cmpd="sng" algn="ctr">
                <a:solidFill>
                  <a:srgbClr val="303E48"/>
                </a:solidFill>
                <a:prstDash val="solid"/>
              </a:ln>
              <a:effectLst/>
            </p:spPr>
          </p:cxnSp>
        </p:grpSp>
        <p:sp>
          <p:nvSpPr>
            <p:cNvPr id="162" name="Rechthoek 161">
              <a:extLst>
                <a:ext uri="{FF2B5EF4-FFF2-40B4-BE49-F238E27FC236}">
                  <a16:creationId xmlns:a16="http://schemas.microsoft.com/office/drawing/2014/main" id="{CADC9F08-45EA-4399-949B-EA6E8952A19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03E48"/>
                  </a:solidFill>
                  <a:effectLst/>
                  <a:uLnTx/>
                  <a:uFillTx/>
                  <a:latin typeface="Oswald"/>
                  <a:cs typeface="Segoe UI Light" panose="020B0502040204020203" pitchFamily="34" charset="0"/>
                </a:rPr>
                <a:t>TEKST NIVEAUS kiezen</a:t>
              </a:r>
            </a:p>
          </p:txBody>
        </p:sp>
        <p:sp>
          <p:nvSpPr>
            <p:cNvPr id="163" name="Ovaal 162">
              <a:extLst>
                <a:ext uri="{FF2B5EF4-FFF2-40B4-BE49-F238E27FC236}">
                  <a16:creationId xmlns:a16="http://schemas.microsoft.com/office/drawing/2014/main" id="{8AEE38AB-99C6-4E2D-81E6-C7F6EACA144D}"/>
                </a:ext>
              </a:extLst>
            </p:cNvPr>
            <p:cNvSpPr/>
            <p:nvPr userDrawn="1"/>
          </p:nvSpPr>
          <p:spPr>
            <a:xfrm>
              <a:off x="-3425006" y="1719144"/>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1</a:t>
              </a:r>
            </a:p>
          </p:txBody>
        </p:sp>
        <p:cxnSp>
          <p:nvCxnSpPr>
            <p:cNvPr id="164" name="Rechte verbindingslijn 163">
              <a:extLst>
                <a:ext uri="{FF2B5EF4-FFF2-40B4-BE49-F238E27FC236}">
                  <a16:creationId xmlns:a16="http://schemas.microsoft.com/office/drawing/2014/main" id="{87AB6AB2-348A-4E23-B29C-8ECAAE263E8F}"/>
                </a:ext>
              </a:extLst>
            </p:cNvPr>
            <p:cNvCxnSpPr>
              <a:cxnSpLocks/>
            </p:cNvCxnSpPr>
            <p:nvPr userDrawn="1"/>
          </p:nvCxnSpPr>
          <p:spPr>
            <a:xfrm>
              <a:off x="-3419346" y="243069"/>
              <a:ext cx="3176013" cy="0"/>
            </a:xfrm>
            <a:prstGeom prst="line">
              <a:avLst/>
            </a:prstGeom>
            <a:noFill/>
            <a:ln w="3175" cap="flat" cmpd="sng" algn="ctr">
              <a:solidFill>
                <a:srgbClr val="303E48"/>
              </a:solidFill>
              <a:prstDash val="solid"/>
            </a:ln>
            <a:effectLst/>
          </p:spPr>
        </p:cxnSp>
        <p:grpSp>
          <p:nvGrpSpPr>
            <p:cNvPr id="165" name="Groep 164">
              <a:extLst>
                <a:ext uri="{FF2B5EF4-FFF2-40B4-BE49-F238E27FC236}">
                  <a16:creationId xmlns:a16="http://schemas.microsoft.com/office/drawing/2014/main" id="{5C2D9110-79E5-4FE7-9816-AAC7D7C7EA46}"/>
                </a:ext>
              </a:extLst>
            </p:cNvPr>
            <p:cNvGrpSpPr/>
            <p:nvPr userDrawn="1"/>
          </p:nvGrpSpPr>
          <p:grpSpPr>
            <a:xfrm>
              <a:off x="-3437547" y="349413"/>
              <a:ext cx="2933825" cy="558875"/>
              <a:chOff x="-3419346" y="368233"/>
              <a:chExt cx="3904920" cy="743862"/>
            </a:xfrm>
          </p:grpSpPr>
          <p:sp>
            <p:nvSpPr>
              <p:cNvPr id="179" name="Rechthoek 178">
                <a:extLst>
                  <a:ext uri="{FF2B5EF4-FFF2-40B4-BE49-F238E27FC236}">
                    <a16:creationId xmlns:a16="http://schemas.microsoft.com/office/drawing/2014/main" id="{E0FB1E30-2CC4-4B57-AB6A-B396CA3F33AE}"/>
                  </a:ext>
                </a:extLst>
              </p:cNvPr>
              <p:cNvSpPr/>
              <p:nvPr userDrawn="1"/>
            </p:nvSpPr>
            <p:spPr>
              <a:xfrm>
                <a:off x="-3294549" y="368233"/>
                <a:ext cx="432805" cy="244981"/>
              </a:xfrm>
              <a:prstGeom prst="rect">
                <a:avLst/>
              </a:prstGeom>
              <a:solidFill>
                <a:sysClr val="window" lastClr="FFFFFF"/>
              </a:solidFill>
              <a:ln w="6350"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180" name="Rechte verbindingslijn 179">
                <a:extLst>
                  <a:ext uri="{FF2B5EF4-FFF2-40B4-BE49-F238E27FC236}">
                    <a16:creationId xmlns:a16="http://schemas.microsoft.com/office/drawing/2014/main" id="{0C5F7ABC-C8A9-4CC6-AF48-3E36FEF85381}"/>
                  </a:ext>
                </a:extLst>
              </p:cNvPr>
              <p:cNvCxnSpPr>
                <a:cxnSpLocks/>
              </p:cNvCxnSpPr>
              <p:nvPr userDrawn="1"/>
            </p:nvCxnSpPr>
            <p:spPr>
              <a:xfrm>
                <a:off x="-2861744" y="613214"/>
                <a:ext cx="137087" cy="0"/>
              </a:xfrm>
              <a:prstGeom prst="line">
                <a:avLst/>
              </a:prstGeom>
              <a:noFill/>
              <a:ln w="6350" cap="flat" cmpd="sng" algn="ctr">
                <a:solidFill>
                  <a:sysClr val="window" lastClr="FFFFFF">
                    <a:lumMod val="75000"/>
                  </a:sysClr>
                </a:solidFill>
                <a:prstDash val="solid"/>
              </a:ln>
              <a:effectLst/>
            </p:spPr>
          </p:cxnSp>
          <p:cxnSp>
            <p:nvCxnSpPr>
              <p:cNvPr id="181" name="Rechte verbindingslijn 180">
                <a:extLst>
                  <a:ext uri="{FF2B5EF4-FFF2-40B4-BE49-F238E27FC236}">
                    <a16:creationId xmlns:a16="http://schemas.microsoft.com/office/drawing/2014/main" id="{15796171-8F39-4F95-B85E-33FF04BEBC07}"/>
                  </a:ext>
                </a:extLst>
              </p:cNvPr>
              <p:cNvCxnSpPr>
                <a:cxnSpLocks/>
              </p:cNvCxnSpPr>
              <p:nvPr userDrawn="1"/>
            </p:nvCxnSpPr>
            <p:spPr>
              <a:xfrm>
                <a:off x="-3419346" y="613214"/>
                <a:ext cx="136215" cy="0"/>
              </a:xfrm>
              <a:prstGeom prst="line">
                <a:avLst/>
              </a:prstGeom>
              <a:noFill/>
              <a:ln w="6350" cap="flat" cmpd="sng" algn="ctr">
                <a:solidFill>
                  <a:sysClr val="window" lastClr="FFFFFF">
                    <a:lumMod val="75000"/>
                  </a:sysClr>
                </a:solidFill>
                <a:prstDash val="solid"/>
              </a:ln>
              <a:effectLst/>
            </p:spPr>
          </p:cxnSp>
          <p:sp>
            <p:nvSpPr>
              <p:cNvPr id="182" name="Rechthoek 181">
                <a:extLst>
                  <a:ext uri="{FF2B5EF4-FFF2-40B4-BE49-F238E27FC236}">
                    <a16:creationId xmlns:a16="http://schemas.microsoft.com/office/drawing/2014/main" id="{1FB6384C-EEFB-474A-96B2-AAD558BCEAA2}"/>
                  </a:ext>
                </a:extLst>
              </p:cNvPr>
              <p:cNvSpPr/>
              <p:nvPr userDrawn="1"/>
            </p:nvSpPr>
            <p:spPr>
              <a:xfrm>
                <a:off x="-3289012" y="589683"/>
                <a:ext cx="422160" cy="64068"/>
              </a:xfrm>
              <a:prstGeom prst="rect">
                <a:avLst/>
              </a:prstGeom>
              <a:solidFill>
                <a:sysClr val="window" lastClr="FFFFFF"/>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nvGrpSpPr>
              <p:cNvPr id="183" name="Groep 182">
                <a:extLst>
                  <a:ext uri="{FF2B5EF4-FFF2-40B4-BE49-F238E27FC236}">
                    <a16:creationId xmlns:a16="http://schemas.microsoft.com/office/drawing/2014/main" id="{4931734D-141D-4A83-9C64-75108A0397BE}"/>
                  </a:ext>
                </a:extLst>
              </p:cNvPr>
              <p:cNvGrpSpPr/>
              <p:nvPr userDrawn="1"/>
            </p:nvGrpSpPr>
            <p:grpSpPr>
              <a:xfrm>
                <a:off x="-3002834" y="720303"/>
                <a:ext cx="182598" cy="143759"/>
                <a:chOff x="-3310843" y="700986"/>
                <a:chExt cx="182598" cy="143759"/>
              </a:xfrm>
            </p:grpSpPr>
            <p:grpSp>
              <p:nvGrpSpPr>
                <p:cNvPr id="222" name="Groep 221">
                  <a:extLst>
                    <a:ext uri="{FF2B5EF4-FFF2-40B4-BE49-F238E27FC236}">
                      <a16:creationId xmlns:a16="http://schemas.microsoft.com/office/drawing/2014/main" id="{218B5D85-1142-4614-BD13-43525E8FB288}"/>
                    </a:ext>
                  </a:extLst>
                </p:cNvPr>
                <p:cNvGrpSpPr/>
                <p:nvPr userDrawn="1"/>
              </p:nvGrpSpPr>
              <p:grpSpPr>
                <a:xfrm>
                  <a:off x="-3310843" y="700986"/>
                  <a:ext cx="182598" cy="143759"/>
                  <a:chOff x="-3310843" y="700986"/>
                  <a:chExt cx="182598" cy="143759"/>
                </a:xfrm>
              </p:grpSpPr>
              <p:cxnSp>
                <p:nvCxnSpPr>
                  <p:cNvPr id="226" name="Rechte verbindingslijn 225">
                    <a:extLst>
                      <a:ext uri="{FF2B5EF4-FFF2-40B4-BE49-F238E27FC236}">
                        <a16:creationId xmlns:a16="http://schemas.microsoft.com/office/drawing/2014/main" id="{0F72CEA2-1058-42C2-94A0-F08858A7E6D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id="{725A7DCD-933B-4F3A-8453-B8B3B49355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28" name="Rechte verbindingslijn 227">
                    <a:extLst>
                      <a:ext uri="{FF2B5EF4-FFF2-40B4-BE49-F238E27FC236}">
                        <a16:creationId xmlns:a16="http://schemas.microsoft.com/office/drawing/2014/main" id="{0F0F432D-4748-41D0-9C0C-2943CBD55C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29" name="Rechte verbindingslijn 228">
                    <a:extLst>
                      <a:ext uri="{FF2B5EF4-FFF2-40B4-BE49-F238E27FC236}">
                        <a16:creationId xmlns:a16="http://schemas.microsoft.com/office/drawing/2014/main" id="{41812014-451A-4258-A35D-B066F6D3A7A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0" name="Rechte verbindingslijn 229">
                    <a:extLst>
                      <a:ext uri="{FF2B5EF4-FFF2-40B4-BE49-F238E27FC236}">
                        <a16:creationId xmlns:a16="http://schemas.microsoft.com/office/drawing/2014/main" id="{A5457DEA-8F3E-4F2D-A384-6E5EA739C4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23" name="Groep 222">
                  <a:extLst>
                    <a:ext uri="{FF2B5EF4-FFF2-40B4-BE49-F238E27FC236}">
                      <a16:creationId xmlns:a16="http://schemas.microsoft.com/office/drawing/2014/main" id="{6BE5B3AC-A126-4308-8AFD-7B5AF3FC1814}"/>
                    </a:ext>
                  </a:extLst>
                </p:cNvPr>
                <p:cNvGrpSpPr/>
                <p:nvPr userDrawn="1"/>
              </p:nvGrpSpPr>
              <p:grpSpPr>
                <a:xfrm flipH="1">
                  <a:off x="-3310774" y="735854"/>
                  <a:ext cx="88801" cy="72568"/>
                  <a:chOff x="-2091059" y="1395403"/>
                  <a:chExt cx="157316" cy="128558"/>
                </a:xfrm>
              </p:grpSpPr>
              <p:sp>
                <p:nvSpPr>
                  <p:cNvPr id="224" name="Rechthoek 223">
                    <a:extLst>
                      <a:ext uri="{FF2B5EF4-FFF2-40B4-BE49-F238E27FC236}">
                        <a16:creationId xmlns:a16="http://schemas.microsoft.com/office/drawing/2014/main" id="{485C5C84-A6DE-4EA0-AFCB-1B7E2BC8D1D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25" name="Pijl: punthaak 167">
                    <a:extLst>
                      <a:ext uri="{FF2B5EF4-FFF2-40B4-BE49-F238E27FC236}">
                        <a16:creationId xmlns:a16="http://schemas.microsoft.com/office/drawing/2014/main" id="{22A2095F-CD48-40E1-A7FD-409C8A75A65A}"/>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nvGrpSpPr>
              <p:cNvPr id="184" name="Groep 183">
                <a:extLst>
                  <a:ext uri="{FF2B5EF4-FFF2-40B4-BE49-F238E27FC236}">
                    <a16:creationId xmlns:a16="http://schemas.microsoft.com/office/drawing/2014/main" id="{5E106AB0-C5AF-4410-9BE7-E9BB92F5A6AC}"/>
                  </a:ext>
                </a:extLst>
              </p:cNvPr>
              <p:cNvGrpSpPr/>
              <p:nvPr userDrawn="1"/>
            </p:nvGrpSpPr>
            <p:grpSpPr>
              <a:xfrm>
                <a:off x="-3326107" y="720303"/>
                <a:ext cx="182598" cy="143759"/>
                <a:chOff x="-3634116" y="700986"/>
                <a:chExt cx="182598" cy="143759"/>
              </a:xfrm>
            </p:grpSpPr>
            <p:grpSp>
              <p:nvGrpSpPr>
                <p:cNvPr id="213" name="Groep 212">
                  <a:extLst>
                    <a:ext uri="{FF2B5EF4-FFF2-40B4-BE49-F238E27FC236}">
                      <a16:creationId xmlns:a16="http://schemas.microsoft.com/office/drawing/2014/main" id="{F768002E-9563-422A-A990-92084379ECEB}"/>
                    </a:ext>
                  </a:extLst>
                </p:cNvPr>
                <p:cNvGrpSpPr/>
                <p:nvPr userDrawn="1"/>
              </p:nvGrpSpPr>
              <p:grpSpPr>
                <a:xfrm>
                  <a:off x="-3634116" y="700986"/>
                  <a:ext cx="182598" cy="143759"/>
                  <a:chOff x="-3634116" y="700986"/>
                  <a:chExt cx="182598" cy="143759"/>
                </a:xfrm>
              </p:grpSpPr>
              <p:cxnSp>
                <p:nvCxnSpPr>
                  <p:cNvPr id="217" name="Rechte verbindingslijn 216">
                    <a:extLst>
                      <a:ext uri="{FF2B5EF4-FFF2-40B4-BE49-F238E27FC236}">
                        <a16:creationId xmlns:a16="http://schemas.microsoft.com/office/drawing/2014/main" id="{0892A6A0-844E-4339-A2D0-A1BA861D32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18" name="Rechte verbindingslijn 217">
                    <a:extLst>
                      <a:ext uri="{FF2B5EF4-FFF2-40B4-BE49-F238E27FC236}">
                        <a16:creationId xmlns:a16="http://schemas.microsoft.com/office/drawing/2014/main" id="{D01F9E66-6D14-48B8-B73B-7E5B2C9BAB7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60157A48-8A29-43A7-92C0-ABBEC6EE53B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3A0C1228-2233-4502-8DAD-DE645E46D52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1" name="Rechte verbindingslijn 220">
                    <a:extLst>
                      <a:ext uri="{FF2B5EF4-FFF2-40B4-BE49-F238E27FC236}">
                        <a16:creationId xmlns:a16="http://schemas.microsoft.com/office/drawing/2014/main" id="{D3A3C688-049F-428A-8424-83250008227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14" name="Groep 213">
                  <a:extLst>
                    <a:ext uri="{FF2B5EF4-FFF2-40B4-BE49-F238E27FC236}">
                      <a16:creationId xmlns:a16="http://schemas.microsoft.com/office/drawing/2014/main" id="{83D07786-BF9A-405A-A6EB-08CC8E6ECF15}"/>
                    </a:ext>
                  </a:extLst>
                </p:cNvPr>
                <p:cNvGrpSpPr/>
                <p:nvPr userDrawn="1"/>
              </p:nvGrpSpPr>
              <p:grpSpPr>
                <a:xfrm>
                  <a:off x="-3634047" y="735854"/>
                  <a:ext cx="88801" cy="72568"/>
                  <a:chOff x="-2091059" y="1395403"/>
                  <a:chExt cx="157316" cy="128558"/>
                </a:xfrm>
              </p:grpSpPr>
              <p:sp>
                <p:nvSpPr>
                  <p:cNvPr id="215" name="Rechthoek 214">
                    <a:extLst>
                      <a:ext uri="{FF2B5EF4-FFF2-40B4-BE49-F238E27FC236}">
                        <a16:creationId xmlns:a16="http://schemas.microsoft.com/office/drawing/2014/main" id="{A5AC7824-AA49-4F94-873E-6153A6E25A7C}"/>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16" name="Pijl: punthaak 158">
                    <a:extLst>
                      <a:ext uri="{FF2B5EF4-FFF2-40B4-BE49-F238E27FC236}">
                        <a16:creationId xmlns:a16="http://schemas.microsoft.com/office/drawing/2014/main" id="{D0ACE631-2107-4DB9-A587-2398878542EB}"/>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cxnSp>
            <p:nvCxnSpPr>
              <p:cNvPr id="185" name="Rechte verbindingslijn 184">
                <a:extLst>
                  <a:ext uri="{FF2B5EF4-FFF2-40B4-BE49-F238E27FC236}">
                    <a16:creationId xmlns:a16="http://schemas.microsoft.com/office/drawing/2014/main" id="{C8BD6DB0-8AFE-47E4-A37D-4104610BF62D}"/>
                  </a:ext>
                </a:extLst>
              </p:cNvPr>
              <p:cNvCxnSpPr>
                <a:cxnSpLocks/>
              </p:cNvCxnSpPr>
              <p:nvPr userDrawn="1"/>
            </p:nvCxnSpPr>
            <p:spPr>
              <a:xfrm flipV="1">
                <a:off x="-3136454" y="523622"/>
                <a:ext cx="720437" cy="188422"/>
              </a:xfrm>
              <a:prstGeom prst="line">
                <a:avLst/>
              </a:prstGeom>
              <a:noFill/>
              <a:ln w="19050" cap="rnd" cmpd="sng" algn="ctr">
                <a:solidFill>
                  <a:srgbClr val="303E48"/>
                </a:solidFill>
                <a:prstDash val="solid"/>
                <a:headEnd type="oval"/>
              </a:ln>
              <a:effectLst/>
            </p:spPr>
          </p:cxnSp>
          <p:cxnSp>
            <p:nvCxnSpPr>
              <p:cNvPr id="186" name="Rechte verbindingslijn 185">
                <a:extLst>
                  <a:ext uri="{FF2B5EF4-FFF2-40B4-BE49-F238E27FC236}">
                    <a16:creationId xmlns:a16="http://schemas.microsoft.com/office/drawing/2014/main" id="{E2989122-9D79-43E8-A94B-0CD589B303ED}"/>
                  </a:ext>
                </a:extLst>
              </p:cNvPr>
              <p:cNvCxnSpPr>
                <a:cxnSpLocks/>
              </p:cNvCxnSpPr>
              <p:nvPr userDrawn="1"/>
            </p:nvCxnSpPr>
            <p:spPr>
              <a:xfrm>
                <a:off x="-2820570" y="712044"/>
                <a:ext cx="399011" cy="238298"/>
              </a:xfrm>
              <a:prstGeom prst="line">
                <a:avLst/>
              </a:prstGeom>
              <a:noFill/>
              <a:ln w="19050" cap="rnd" cmpd="sng" algn="ctr">
                <a:solidFill>
                  <a:srgbClr val="303E48"/>
                </a:solidFill>
                <a:prstDash val="solid"/>
                <a:headEnd type="oval"/>
              </a:ln>
              <a:effectLst/>
            </p:spPr>
          </p:cxnSp>
          <p:grpSp>
            <p:nvGrpSpPr>
              <p:cNvPr id="187" name="Groep 186">
                <a:extLst>
                  <a:ext uri="{FF2B5EF4-FFF2-40B4-BE49-F238E27FC236}">
                    <a16:creationId xmlns:a16="http://schemas.microsoft.com/office/drawing/2014/main" id="{5C091D7C-F52F-4A69-981F-8296C9E97AD4}"/>
                  </a:ext>
                </a:extLst>
              </p:cNvPr>
              <p:cNvGrpSpPr/>
              <p:nvPr userDrawn="1"/>
            </p:nvGrpSpPr>
            <p:grpSpPr>
              <a:xfrm>
                <a:off x="-2425037" y="370226"/>
                <a:ext cx="357690" cy="330595"/>
                <a:chOff x="-2721817" y="347336"/>
                <a:chExt cx="432805" cy="400021"/>
              </a:xfrm>
            </p:grpSpPr>
            <p:sp>
              <p:nvSpPr>
                <p:cNvPr id="202" name="Rechthoek 201">
                  <a:extLst>
                    <a:ext uri="{FF2B5EF4-FFF2-40B4-BE49-F238E27FC236}">
                      <a16:creationId xmlns:a16="http://schemas.microsoft.com/office/drawing/2014/main" id="{B524376F-4A13-4C4F-8408-8807922FD2A2}"/>
                    </a:ext>
                  </a:extLst>
                </p:cNvPr>
                <p:cNvSpPr/>
                <p:nvPr userDrawn="1"/>
              </p:nvSpPr>
              <p:spPr>
                <a:xfrm>
                  <a:off x="-2721817" y="347336"/>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03" name="Groep 202">
                  <a:extLst>
                    <a:ext uri="{FF2B5EF4-FFF2-40B4-BE49-F238E27FC236}">
                      <a16:creationId xmlns:a16="http://schemas.microsoft.com/office/drawing/2014/main" id="{6F4A8E7C-F179-4E1D-B5EB-7B919E26E8E1}"/>
                    </a:ext>
                  </a:extLst>
                </p:cNvPr>
                <p:cNvGrpSpPr/>
                <p:nvPr userDrawn="1"/>
              </p:nvGrpSpPr>
              <p:grpSpPr>
                <a:xfrm>
                  <a:off x="-2652453" y="431583"/>
                  <a:ext cx="294076" cy="231526"/>
                  <a:chOff x="-3634116" y="700986"/>
                  <a:chExt cx="182598" cy="143759"/>
                </a:xfrm>
              </p:grpSpPr>
              <p:grpSp>
                <p:nvGrpSpPr>
                  <p:cNvPr id="204" name="Groep 203">
                    <a:extLst>
                      <a:ext uri="{FF2B5EF4-FFF2-40B4-BE49-F238E27FC236}">
                        <a16:creationId xmlns:a16="http://schemas.microsoft.com/office/drawing/2014/main" id="{3A401E38-80B8-4869-BB42-06676287F589}"/>
                      </a:ext>
                    </a:extLst>
                  </p:cNvPr>
                  <p:cNvGrpSpPr/>
                  <p:nvPr userDrawn="1"/>
                </p:nvGrpSpPr>
                <p:grpSpPr>
                  <a:xfrm>
                    <a:off x="-3634116" y="700986"/>
                    <a:ext cx="182598" cy="143759"/>
                    <a:chOff x="-3634116" y="700986"/>
                    <a:chExt cx="182598" cy="143759"/>
                  </a:xfrm>
                </p:grpSpPr>
                <p:cxnSp>
                  <p:nvCxnSpPr>
                    <p:cNvPr id="208" name="Rechte verbindingslijn 207">
                      <a:extLst>
                        <a:ext uri="{FF2B5EF4-FFF2-40B4-BE49-F238E27FC236}">
                          <a16:creationId xmlns:a16="http://schemas.microsoft.com/office/drawing/2014/main" id="{670DAF82-AF5C-43C1-A780-C2A782E374E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09" name="Rechte verbindingslijn 208">
                      <a:extLst>
                        <a:ext uri="{FF2B5EF4-FFF2-40B4-BE49-F238E27FC236}">
                          <a16:creationId xmlns:a16="http://schemas.microsoft.com/office/drawing/2014/main" id="{CFFF91DB-7367-4C55-AD16-03C757F0F26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0" name="Rechte verbindingslijn 209">
                      <a:extLst>
                        <a:ext uri="{FF2B5EF4-FFF2-40B4-BE49-F238E27FC236}">
                          <a16:creationId xmlns:a16="http://schemas.microsoft.com/office/drawing/2014/main" id="{51616CC4-39C8-4477-8193-13CEB23D0D9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1" name="Rechte verbindingslijn 210">
                      <a:extLst>
                        <a:ext uri="{FF2B5EF4-FFF2-40B4-BE49-F238E27FC236}">
                          <a16:creationId xmlns:a16="http://schemas.microsoft.com/office/drawing/2014/main" id="{F35CC238-94BA-4D1E-B2CD-B384FACC4B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2" name="Rechte verbindingslijn 211">
                      <a:extLst>
                        <a:ext uri="{FF2B5EF4-FFF2-40B4-BE49-F238E27FC236}">
                          <a16:creationId xmlns:a16="http://schemas.microsoft.com/office/drawing/2014/main" id="{535D6FE1-BC90-4039-8DF5-7DD296D2ED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05" name="Groep 204">
                    <a:extLst>
                      <a:ext uri="{FF2B5EF4-FFF2-40B4-BE49-F238E27FC236}">
                        <a16:creationId xmlns:a16="http://schemas.microsoft.com/office/drawing/2014/main" id="{33B63567-3918-46F0-B8BD-EB1D2B66E52E}"/>
                      </a:ext>
                    </a:extLst>
                  </p:cNvPr>
                  <p:cNvGrpSpPr/>
                  <p:nvPr userDrawn="1"/>
                </p:nvGrpSpPr>
                <p:grpSpPr>
                  <a:xfrm>
                    <a:off x="-3634047" y="735854"/>
                    <a:ext cx="88801" cy="72568"/>
                    <a:chOff x="-2091059" y="1395403"/>
                    <a:chExt cx="157316" cy="128558"/>
                  </a:xfrm>
                </p:grpSpPr>
                <p:sp>
                  <p:nvSpPr>
                    <p:cNvPr id="206" name="Rechthoek 205">
                      <a:extLst>
                        <a:ext uri="{FF2B5EF4-FFF2-40B4-BE49-F238E27FC236}">
                          <a16:creationId xmlns:a16="http://schemas.microsoft.com/office/drawing/2014/main" id="{FED9DE94-24E9-4D44-9332-E1638630EC6D}"/>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207" name="Pijl: punthaak 149">
                      <a:extLst>
                        <a:ext uri="{FF2B5EF4-FFF2-40B4-BE49-F238E27FC236}">
                          <a16:creationId xmlns:a16="http://schemas.microsoft.com/office/drawing/2014/main" id="{A319216C-C7FE-48D0-AB07-7725D846D179}"/>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grpSp>
            <p:nvGrpSpPr>
              <p:cNvPr id="188" name="Groep 187">
                <a:extLst>
                  <a:ext uri="{FF2B5EF4-FFF2-40B4-BE49-F238E27FC236}">
                    <a16:creationId xmlns:a16="http://schemas.microsoft.com/office/drawing/2014/main" id="{90FBC575-BA1D-48F9-8EF5-66531181EC71}"/>
                  </a:ext>
                </a:extLst>
              </p:cNvPr>
              <p:cNvGrpSpPr/>
              <p:nvPr userDrawn="1"/>
            </p:nvGrpSpPr>
            <p:grpSpPr>
              <a:xfrm>
                <a:off x="-2425037" y="781500"/>
                <a:ext cx="357690" cy="330595"/>
                <a:chOff x="-2721817" y="782525"/>
                <a:chExt cx="432805" cy="400021"/>
              </a:xfrm>
            </p:grpSpPr>
            <p:sp>
              <p:nvSpPr>
                <p:cNvPr id="191" name="Rechthoek 190">
                  <a:extLst>
                    <a:ext uri="{FF2B5EF4-FFF2-40B4-BE49-F238E27FC236}">
                      <a16:creationId xmlns:a16="http://schemas.microsoft.com/office/drawing/2014/main" id="{0CC28A92-8C24-4A93-8C0D-C97E16D6A67F}"/>
                    </a:ext>
                  </a:extLst>
                </p:cNvPr>
                <p:cNvSpPr/>
                <p:nvPr userDrawn="1"/>
              </p:nvSpPr>
              <p:spPr>
                <a:xfrm>
                  <a:off x="-2721817" y="782525"/>
                  <a:ext cx="432805" cy="400021"/>
                </a:xfrm>
                <a:prstGeom prst="rect">
                  <a:avLst/>
                </a:prstGeom>
                <a:solidFill>
                  <a:sysClr val="window" lastClr="FFFFFF"/>
                </a:solidFill>
                <a:ln w="3175" cap="flat" cmpd="sng" algn="ctr">
                  <a:solidFill>
                    <a:sysClr val="window" lastClr="FFFFFF">
                      <a:lumMod val="7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1217512" eaLnBrk="1" fontAlgn="auto" latinLnBrk="0" hangingPunct="1">
                    <a:lnSpc>
                      <a:spcPct val="100000"/>
                    </a:lnSpc>
                    <a:spcBef>
                      <a:spcPts val="0"/>
                    </a:spcBef>
                    <a:spcAft>
                      <a:spcPts val="0"/>
                    </a:spcAft>
                    <a:buClrTx/>
                    <a:buSzTx/>
                    <a:buFontTx/>
                    <a:buNone/>
                    <a:tabLst/>
                    <a:defRPr/>
                  </a:pPr>
                  <a:endParaRPr kumimoji="0" lang="nl-NL" sz="105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92" name="Groep 191">
                  <a:extLst>
                    <a:ext uri="{FF2B5EF4-FFF2-40B4-BE49-F238E27FC236}">
                      <a16:creationId xmlns:a16="http://schemas.microsoft.com/office/drawing/2014/main" id="{63032188-66DD-430D-BFFC-09B29E37EAD8}"/>
                    </a:ext>
                  </a:extLst>
                </p:cNvPr>
                <p:cNvGrpSpPr/>
                <p:nvPr userDrawn="1"/>
              </p:nvGrpSpPr>
              <p:grpSpPr>
                <a:xfrm>
                  <a:off x="-2652453" y="866772"/>
                  <a:ext cx="294076" cy="231526"/>
                  <a:chOff x="-3310843" y="700986"/>
                  <a:chExt cx="182598" cy="143759"/>
                </a:xfrm>
              </p:grpSpPr>
              <p:grpSp>
                <p:nvGrpSpPr>
                  <p:cNvPr id="193" name="Groep 192">
                    <a:extLst>
                      <a:ext uri="{FF2B5EF4-FFF2-40B4-BE49-F238E27FC236}">
                        <a16:creationId xmlns:a16="http://schemas.microsoft.com/office/drawing/2014/main" id="{83A45565-CD8F-49B4-93AC-A382A13C0C0E}"/>
                      </a:ext>
                    </a:extLst>
                  </p:cNvPr>
                  <p:cNvGrpSpPr/>
                  <p:nvPr userDrawn="1"/>
                </p:nvGrpSpPr>
                <p:grpSpPr>
                  <a:xfrm>
                    <a:off x="-3310843" y="700986"/>
                    <a:ext cx="182598" cy="143759"/>
                    <a:chOff x="-3310843" y="700986"/>
                    <a:chExt cx="182598" cy="143759"/>
                  </a:xfrm>
                </p:grpSpPr>
                <p:cxnSp>
                  <p:nvCxnSpPr>
                    <p:cNvPr id="197" name="Rechte verbindingslijn 196">
                      <a:extLst>
                        <a:ext uri="{FF2B5EF4-FFF2-40B4-BE49-F238E27FC236}">
                          <a16:creationId xmlns:a16="http://schemas.microsoft.com/office/drawing/2014/main" id="{673F9607-2813-42AC-8077-45B8162269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98" name="Rechte verbindingslijn 197">
                      <a:extLst>
                        <a:ext uri="{FF2B5EF4-FFF2-40B4-BE49-F238E27FC236}">
                          <a16:creationId xmlns:a16="http://schemas.microsoft.com/office/drawing/2014/main" id="{B3581340-CBA0-4705-8901-EDB6687812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99" name="Rechte verbindingslijn 198">
                      <a:extLst>
                        <a:ext uri="{FF2B5EF4-FFF2-40B4-BE49-F238E27FC236}">
                          <a16:creationId xmlns:a16="http://schemas.microsoft.com/office/drawing/2014/main" id="{496C5DBB-FBCF-4C81-B3BC-40931549692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0" name="Rechte verbindingslijn 199">
                      <a:extLst>
                        <a:ext uri="{FF2B5EF4-FFF2-40B4-BE49-F238E27FC236}">
                          <a16:creationId xmlns:a16="http://schemas.microsoft.com/office/drawing/2014/main" id="{BE1E040A-BCD6-487E-8D6B-8CCEEB441C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1" name="Rechte verbindingslijn 200">
                      <a:extLst>
                        <a:ext uri="{FF2B5EF4-FFF2-40B4-BE49-F238E27FC236}">
                          <a16:creationId xmlns:a16="http://schemas.microsoft.com/office/drawing/2014/main" id="{561A8049-80D9-4273-959E-7B2BB30A8EA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94" name="Groep 193">
                    <a:extLst>
                      <a:ext uri="{FF2B5EF4-FFF2-40B4-BE49-F238E27FC236}">
                        <a16:creationId xmlns:a16="http://schemas.microsoft.com/office/drawing/2014/main" id="{BE8ECC40-8288-4427-BF4F-3843B8AB38AF}"/>
                      </a:ext>
                    </a:extLst>
                  </p:cNvPr>
                  <p:cNvGrpSpPr/>
                  <p:nvPr userDrawn="1"/>
                </p:nvGrpSpPr>
                <p:grpSpPr>
                  <a:xfrm flipH="1">
                    <a:off x="-3310774" y="735854"/>
                    <a:ext cx="88801" cy="72568"/>
                    <a:chOff x="-2091059" y="1395403"/>
                    <a:chExt cx="157316" cy="128558"/>
                  </a:xfrm>
                </p:grpSpPr>
                <p:sp>
                  <p:nvSpPr>
                    <p:cNvPr id="195" name="Rechthoek 194">
                      <a:extLst>
                        <a:ext uri="{FF2B5EF4-FFF2-40B4-BE49-F238E27FC236}">
                          <a16:creationId xmlns:a16="http://schemas.microsoft.com/office/drawing/2014/main" id="{4C3191C2-5CA9-4CCC-A171-AFDEFCCBAB51}"/>
                        </a:ext>
                      </a:extLst>
                    </p:cNvPr>
                    <p:cNvSpPr/>
                    <p:nvPr userDrawn="1"/>
                  </p:nvSpPr>
                  <p:spPr>
                    <a:xfrm>
                      <a:off x="-2051585" y="1436824"/>
                      <a:ext cx="117842" cy="45718"/>
                    </a:xfrm>
                    <a:prstGeom prst="rect">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sp>
                  <p:nvSpPr>
                    <p:cNvPr id="196" name="Pijl: punthaak 138">
                      <a:extLst>
                        <a:ext uri="{FF2B5EF4-FFF2-40B4-BE49-F238E27FC236}">
                          <a16:creationId xmlns:a16="http://schemas.microsoft.com/office/drawing/2014/main" id="{7692F1EF-156A-498C-B4CA-43570FFFE7BF}"/>
                        </a:ext>
                      </a:extLst>
                    </p:cNvPr>
                    <p:cNvSpPr/>
                    <p:nvPr userDrawn="1"/>
                  </p:nvSpPr>
                  <p:spPr>
                    <a:xfrm flipH="1">
                      <a:off x="-2091059" y="1395403"/>
                      <a:ext cx="128558" cy="128558"/>
                    </a:xfrm>
                    <a:prstGeom prst="chevron">
                      <a:avLst>
                        <a:gd name="adj" fmla="val 47962"/>
                      </a:avLst>
                    </a:prstGeom>
                    <a:solidFill>
                      <a:srgbClr val="4A7DB1"/>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1217512"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0" noProof="0">
                        <a:ln>
                          <a:noFill/>
                        </a:ln>
                        <a:solidFill>
                          <a:prstClr val="black"/>
                        </a:solidFill>
                        <a:effectLst/>
                        <a:uLnTx/>
                        <a:uFillTx/>
                        <a:latin typeface="Open Sans"/>
                        <a:ea typeface="+mn-ea"/>
                        <a:cs typeface="+mn-cs"/>
                      </a:endParaRPr>
                    </a:p>
                  </p:txBody>
                </p:sp>
              </p:grpSp>
            </p:grpSp>
          </p:grpSp>
          <p:sp>
            <p:nvSpPr>
              <p:cNvPr id="189" name="Rechthoek 188">
                <a:extLst>
                  <a:ext uri="{FF2B5EF4-FFF2-40B4-BE49-F238E27FC236}">
                    <a16:creationId xmlns:a16="http://schemas.microsoft.com/office/drawing/2014/main" id="{0FA1AF6C-2339-40A7-8578-ABBF6274FEB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omhoog</a:t>
                </a:r>
              </a:p>
            </p:txBody>
          </p:sp>
          <p:sp>
            <p:nvSpPr>
              <p:cNvPr id="190" name="Rechthoek 189">
                <a:extLst>
                  <a:ext uri="{FF2B5EF4-FFF2-40B4-BE49-F238E27FC236}">
                    <a16:creationId xmlns:a16="http://schemas.microsoft.com/office/drawing/2014/main" id="{6296336B-8CBD-4091-8C9A-A794B087CA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Tekstniveau omlaag</a:t>
                </a:r>
              </a:p>
            </p:txBody>
          </p:sp>
        </p:grpSp>
        <p:cxnSp>
          <p:nvCxnSpPr>
            <p:cNvPr id="166" name="Rechte verbindingslijn 165">
              <a:extLst>
                <a:ext uri="{FF2B5EF4-FFF2-40B4-BE49-F238E27FC236}">
                  <a16:creationId xmlns:a16="http://schemas.microsoft.com/office/drawing/2014/main" id="{8F4D6900-DB82-488F-A840-B2B5C767BC86}"/>
                </a:ext>
              </a:extLst>
            </p:cNvPr>
            <p:cNvCxnSpPr>
              <a:cxnSpLocks/>
            </p:cNvCxnSpPr>
            <p:nvPr userDrawn="1"/>
          </p:nvCxnSpPr>
          <p:spPr>
            <a:xfrm>
              <a:off x="-3419346" y="1020931"/>
              <a:ext cx="3176013" cy="0"/>
            </a:xfrm>
            <a:prstGeom prst="line">
              <a:avLst/>
            </a:prstGeom>
            <a:noFill/>
            <a:ln w="3175" cap="flat" cmpd="sng" algn="ctr">
              <a:solidFill>
                <a:srgbClr val="303E48"/>
              </a:solidFill>
              <a:prstDash val="solid"/>
            </a:ln>
            <a:effectLst/>
          </p:spPr>
        </p:cxnSp>
        <p:sp>
          <p:nvSpPr>
            <p:cNvPr id="167" name="Rechthoek 166">
              <a:extLst>
                <a:ext uri="{FF2B5EF4-FFF2-40B4-BE49-F238E27FC236}">
                  <a16:creationId xmlns:a16="http://schemas.microsoft.com/office/drawing/2014/main" id="{FFD1F973-B59A-4706-9FFD-33A704A304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357188" marR="0" lvl="0" indent="-357188" algn="l" defTabSz="914400" rtl="0" eaLnBrk="1" fontAlgn="auto" latinLnBrk="0" hangingPunct="1">
                <a:lnSpc>
                  <a:spcPct val="90000"/>
                </a:lnSpc>
                <a:spcBef>
                  <a:spcPts val="400"/>
                </a:spcBef>
                <a:spcAft>
                  <a:spcPts val="400"/>
                </a:spcAft>
                <a:buClr>
                  <a:schemeClr val="tx2"/>
                </a:buClr>
                <a:buSzTx/>
                <a:buFont typeface="Arial" panose="020B0604020202020204" pitchFamily="34" charset="0"/>
                <a:buChar char="•"/>
                <a:tabLst/>
                <a:defRPr/>
              </a:pPr>
              <a:r>
                <a:rPr lang="nl-NL" sz="1400" kern="1200" noProof="0" dirty="0" err="1">
                  <a:solidFill>
                    <a:schemeClr val="tx1"/>
                  </a:solidFill>
                  <a:latin typeface="+mn-lt"/>
                  <a:ea typeface="+mn-ea"/>
                  <a:cs typeface="+mn-cs"/>
                </a:rPr>
                <a:t>Bullet</a:t>
              </a:r>
              <a:endParaRPr lang="nl-NL" sz="1400" kern="1200" noProof="0" dirty="0">
                <a:solidFill>
                  <a:schemeClr val="tx1"/>
                </a:solidFill>
                <a:latin typeface="+mn-lt"/>
                <a:ea typeface="+mn-ea"/>
                <a:cs typeface="+mn-cs"/>
              </a:endParaRPr>
            </a:p>
          </p:txBody>
        </p:sp>
        <p:sp>
          <p:nvSpPr>
            <p:cNvPr id="168" name="Ovaal 167">
              <a:extLst>
                <a:ext uri="{FF2B5EF4-FFF2-40B4-BE49-F238E27FC236}">
                  <a16:creationId xmlns:a16="http://schemas.microsoft.com/office/drawing/2014/main" id="{C9E80D98-52CD-47CD-811C-0DE0730CD5D1}"/>
                </a:ext>
              </a:extLst>
            </p:cNvPr>
            <p:cNvSpPr/>
            <p:nvPr userDrawn="1"/>
          </p:nvSpPr>
          <p:spPr>
            <a:xfrm>
              <a:off x="-3425006" y="209106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2</a:t>
              </a:r>
            </a:p>
          </p:txBody>
        </p:sp>
        <p:sp>
          <p:nvSpPr>
            <p:cNvPr id="169" name="Rechthoek 168">
              <a:extLst>
                <a:ext uri="{FF2B5EF4-FFF2-40B4-BE49-F238E27FC236}">
                  <a16:creationId xmlns:a16="http://schemas.microsoft.com/office/drawing/2014/main" id="{614EE503-9231-4337-9FAA-9FB3AA534CA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714375" marR="0" lvl="1" indent="-352425" algn="l" defTabSz="914400" rtl="0" eaLnBrk="1" fontAlgn="auto" latinLnBrk="0" hangingPunct="1">
                <a:lnSpc>
                  <a:spcPct val="90000"/>
                </a:lnSpc>
                <a:spcBef>
                  <a:spcPts val="400"/>
                </a:spcBef>
                <a:spcAft>
                  <a:spcPts val="400"/>
                </a:spcAft>
                <a:buClr>
                  <a:srgbClr val="0096A5"/>
                </a:buClr>
                <a:buSzTx/>
                <a:buFont typeface="Calibri" panose="020F0502020204030204" pitchFamily="34" charset="0"/>
                <a:buChar char="‒"/>
                <a:tabLst/>
                <a:defRPr/>
              </a:pPr>
              <a:r>
                <a:rPr lang="nl-NL" sz="1400" kern="1200" noProof="0" dirty="0">
                  <a:solidFill>
                    <a:schemeClr val="tx1"/>
                  </a:solidFill>
                  <a:latin typeface="+mn-lt"/>
                  <a:ea typeface="+mn-ea"/>
                  <a:cs typeface="+mn-cs"/>
                </a:rPr>
                <a:t>Sub-</a:t>
              </a:r>
              <a:r>
                <a:rPr lang="nl-NL" sz="1400" kern="1200" noProof="0" dirty="0" err="1">
                  <a:solidFill>
                    <a:schemeClr val="tx1"/>
                  </a:solidFill>
                  <a:latin typeface="+mn-lt"/>
                  <a:ea typeface="+mn-ea"/>
                  <a:cs typeface="+mn-cs"/>
                </a:rPr>
                <a:t>bullet</a:t>
              </a:r>
              <a:r>
                <a:rPr lang="nl-NL" sz="1400" kern="1200" noProof="0" dirty="0">
                  <a:solidFill>
                    <a:schemeClr val="tx1"/>
                  </a:solidFill>
                  <a:latin typeface="+mn-lt"/>
                  <a:ea typeface="+mn-ea"/>
                  <a:cs typeface="+mn-cs"/>
                </a:rPr>
                <a:t> #1</a:t>
              </a:r>
            </a:p>
          </p:txBody>
        </p:sp>
        <p:sp>
          <p:nvSpPr>
            <p:cNvPr id="170" name="Ovaal 169">
              <a:extLst>
                <a:ext uri="{FF2B5EF4-FFF2-40B4-BE49-F238E27FC236}">
                  <a16:creationId xmlns:a16="http://schemas.microsoft.com/office/drawing/2014/main" id="{29699259-BF8B-46C6-A690-D8103C59CA51}"/>
                </a:ext>
              </a:extLst>
            </p:cNvPr>
            <p:cNvSpPr/>
            <p:nvPr userDrawn="1"/>
          </p:nvSpPr>
          <p:spPr>
            <a:xfrm>
              <a:off x="-3425006" y="2465241"/>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3</a:t>
              </a:r>
            </a:p>
          </p:txBody>
        </p:sp>
        <p:sp>
          <p:nvSpPr>
            <p:cNvPr id="171" name="Rechthoek 170">
              <a:extLst>
                <a:ext uri="{FF2B5EF4-FFF2-40B4-BE49-F238E27FC236}">
                  <a16:creationId xmlns:a16="http://schemas.microsoft.com/office/drawing/2014/main" id="{44075078-B851-43D8-8575-6A940639505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361950" marR="0" lvl="2" indent="-36195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Char char=""/>
                <a:tabLst/>
                <a:defRPr/>
              </a:pPr>
              <a:r>
                <a:rPr lang="nl-NL" sz="1400" kern="1200" noProof="0" dirty="0">
                  <a:solidFill>
                    <a:schemeClr val="tx1"/>
                  </a:solidFill>
                  <a:latin typeface="+mn-lt"/>
                  <a:ea typeface="+mn-ea"/>
                  <a:cs typeface="+mn-cs"/>
                </a:rPr>
                <a:t>Vinkje</a:t>
              </a:r>
            </a:p>
          </p:txBody>
        </p:sp>
        <p:sp>
          <p:nvSpPr>
            <p:cNvPr id="172" name="Ovaal 171">
              <a:extLst>
                <a:ext uri="{FF2B5EF4-FFF2-40B4-BE49-F238E27FC236}">
                  <a16:creationId xmlns:a16="http://schemas.microsoft.com/office/drawing/2014/main" id="{C4507E80-6D71-40FE-B39A-5BA71BC71D22}"/>
                </a:ext>
              </a:extLst>
            </p:cNvPr>
            <p:cNvSpPr/>
            <p:nvPr userDrawn="1"/>
          </p:nvSpPr>
          <p:spPr>
            <a:xfrm>
              <a:off x="-3425006" y="2837886"/>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4</a:t>
              </a:r>
            </a:p>
          </p:txBody>
        </p:sp>
        <p:sp>
          <p:nvSpPr>
            <p:cNvPr id="173" name="Rechthoek 172">
              <a:extLst>
                <a:ext uri="{FF2B5EF4-FFF2-40B4-BE49-F238E27FC236}">
                  <a16:creationId xmlns:a16="http://schemas.microsoft.com/office/drawing/2014/main" id="{A71A843E-1481-4D8C-8078-B9BCF3B245FD}"/>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Leestekst</a:t>
              </a:r>
            </a:p>
          </p:txBody>
        </p:sp>
        <p:sp>
          <p:nvSpPr>
            <p:cNvPr id="174" name="Ovaal 173">
              <a:extLst>
                <a:ext uri="{FF2B5EF4-FFF2-40B4-BE49-F238E27FC236}">
                  <a16:creationId xmlns:a16="http://schemas.microsoft.com/office/drawing/2014/main" id="{A66CBC57-6CCB-4E5B-9123-49A7338A7108}"/>
                </a:ext>
              </a:extLst>
            </p:cNvPr>
            <p:cNvSpPr/>
            <p:nvPr userDrawn="1"/>
          </p:nvSpPr>
          <p:spPr>
            <a:xfrm>
              <a:off x="-3425006" y="3221492"/>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Open Sans"/>
                  <a:cs typeface="Segoe UI Light" panose="020B0502040204020203" pitchFamily="34" charset="0"/>
                </a:rPr>
                <a:t>5</a:t>
              </a:r>
            </a:p>
          </p:txBody>
        </p:sp>
        <p:sp>
          <p:nvSpPr>
            <p:cNvPr id="175" name="Rechthoek 174">
              <a:extLst>
                <a:ext uri="{FF2B5EF4-FFF2-40B4-BE49-F238E27FC236}">
                  <a16:creationId xmlns:a16="http://schemas.microsoft.com/office/drawing/2014/main" id="{B1EAD3FC-C9D9-46EF-A19B-E2FEAD018EB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4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Header</a:t>
              </a:r>
            </a:p>
          </p:txBody>
        </p:sp>
        <p:sp>
          <p:nvSpPr>
            <p:cNvPr id="176" name="Rechthoek 175">
              <a:extLst>
                <a:ext uri="{FF2B5EF4-FFF2-40B4-BE49-F238E27FC236}">
                  <a16:creationId xmlns:a16="http://schemas.microsoft.com/office/drawing/2014/main" id="{42FAA852-0535-4B31-B07D-912AA33E510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Open Sans"/>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Open Sans"/>
                  <a:cs typeface="Segoe UI Light" panose="020B0502040204020203" pitchFamily="34" charset="0"/>
                </a:rPr>
                <a:t>, zoals hierboven aangegeven, om een tekst niveau te kiezen. Kies uit:</a:t>
              </a:r>
            </a:p>
          </p:txBody>
        </p:sp>
        <p:sp>
          <p:nvSpPr>
            <p:cNvPr id="177" name="Ovaal 176">
              <a:extLst>
                <a:ext uri="{FF2B5EF4-FFF2-40B4-BE49-F238E27FC236}">
                  <a16:creationId xmlns:a16="http://schemas.microsoft.com/office/drawing/2014/main" id="{AD10CF32-A088-4AE4-9C74-C2C227F53025}"/>
                </a:ext>
              </a:extLst>
            </p:cNvPr>
            <p:cNvSpPr/>
            <p:nvPr userDrawn="1"/>
          </p:nvSpPr>
          <p:spPr>
            <a:xfrm>
              <a:off x="-3425006" y="4711085"/>
              <a:ext cx="260914" cy="259683"/>
            </a:xfrm>
            <a:prstGeom prst="ellipse">
              <a:avLst/>
            </a:prstGeom>
            <a:solidFill>
              <a:srgbClr val="303E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prstClr val="white"/>
                  </a:solidFill>
                  <a:effectLst/>
                  <a:uLnTx/>
                  <a:uFillTx/>
                  <a:latin typeface="Open Sans"/>
                  <a:cs typeface="Segoe UI Light" panose="020B0502040204020203" pitchFamily="34" charset="0"/>
                </a:rPr>
                <a:t>9</a:t>
              </a:r>
            </a:p>
          </p:txBody>
        </p:sp>
        <p:sp>
          <p:nvSpPr>
            <p:cNvPr id="178" name="Rechthoek 177">
              <a:extLst>
                <a:ext uri="{FF2B5EF4-FFF2-40B4-BE49-F238E27FC236}">
                  <a16:creationId xmlns:a16="http://schemas.microsoft.com/office/drawing/2014/main" id="{3FA68D94-5F15-42A5-9F6A-FB03AA2E637A}"/>
                </a:ext>
              </a:extLst>
            </p:cNvPr>
            <p:cNvSpPr/>
            <p:nvPr userDrawn="1"/>
          </p:nvSpPr>
          <p:spPr>
            <a:xfrm>
              <a:off x="-3059324" y="4711084"/>
              <a:ext cx="2823104" cy="255963"/>
            </a:xfrm>
            <a:prstGeom prst="rect">
              <a:avLst/>
            </a:prstGeom>
            <a:noFill/>
            <a:ln w="25400" cap="flat" cmpd="sng" algn="ctr">
              <a:noFill/>
              <a:prstDash val="solid"/>
            </a:ln>
            <a:effectLst/>
          </p:spPr>
          <p:txBody>
            <a:bodyPr lIns="0" tIns="0" rIns="0" bIns="0" rtlCol="0" anchor="ctr"/>
            <a:lstStyle/>
            <a:p>
              <a:pPr marL="0" marR="0" lvl="2" indent="0" algn="l" defTabSz="914400" rtl="0" eaLnBrk="1" fontAlgn="auto" latinLnBrk="0" hangingPunct="1">
                <a:lnSpc>
                  <a:spcPct val="90000"/>
                </a:lnSpc>
                <a:spcBef>
                  <a:spcPts val="400"/>
                </a:spcBef>
                <a:spcAft>
                  <a:spcPts val="400"/>
                </a:spcAft>
                <a:buClr>
                  <a:schemeClr val="tx2"/>
                </a:buClr>
                <a:buSzTx/>
                <a:buFont typeface="Webdings" panose="05030102010509060703" pitchFamily="18" charset="2"/>
                <a:buNone/>
                <a:tabLst/>
                <a:defRPr/>
              </a:pPr>
              <a:r>
                <a:rPr lang="nl-NL" sz="1400" kern="1200" noProof="0" dirty="0">
                  <a:solidFill>
                    <a:schemeClr val="tx1"/>
                  </a:solidFill>
                  <a:latin typeface="+mn-lt"/>
                  <a:ea typeface="+mn-ea"/>
                  <a:cs typeface="+mn-cs"/>
                </a:rPr>
                <a:t>Leestekst</a:t>
              </a:r>
            </a:p>
          </p:txBody>
        </p:sp>
      </p:grpSp>
    </p:spTree>
    <p:extLst>
      <p:ext uri="{BB962C8B-B14F-4D97-AF65-F5344CB8AC3E}">
        <p14:creationId xmlns:p14="http://schemas.microsoft.com/office/powerpoint/2010/main" val="342201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Hoofdstukpagina">
    <p:spTree>
      <p:nvGrpSpPr>
        <p:cNvPr id="1" name=""/>
        <p:cNvGrpSpPr/>
        <p:nvPr/>
      </p:nvGrpSpPr>
      <p:grpSpPr>
        <a:xfrm>
          <a:off x="0" y="0"/>
          <a:ext cx="0" cy="0"/>
          <a:chOff x="0" y="0"/>
          <a:chExt cx="0" cy="0"/>
        </a:xfrm>
      </p:grpSpPr>
      <p:sp>
        <p:nvSpPr>
          <p:cNvPr id="7" name="ROZE BALK"/>
          <p:cNvSpPr>
            <a:spLocks/>
          </p:cNvSpPr>
          <p:nvPr userDrawn="1"/>
        </p:nvSpPr>
        <p:spPr bwMode="auto">
          <a:xfrm>
            <a:off x="0" y="0"/>
            <a:ext cx="12192000" cy="6036907"/>
          </a:xfrm>
          <a:custGeom>
            <a:avLst/>
            <a:gdLst>
              <a:gd name="T0" fmla="*/ 0 w 3840"/>
              <a:gd name="T1" fmla="*/ 1900 h 1900"/>
              <a:gd name="T2" fmla="*/ 0 w 3840"/>
              <a:gd name="T3" fmla="*/ 0 h 1900"/>
              <a:gd name="T4" fmla="*/ 3840 w 3840"/>
              <a:gd name="T5" fmla="*/ 0 h 1900"/>
              <a:gd name="T6" fmla="*/ 3840 w 3840"/>
              <a:gd name="T7" fmla="*/ 1900 h 1900"/>
              <a:gd name="T8" fmla="*/ 3742 w 3840"/>
              <a:gd name="T9" fmla="*/ 1889 h 1900"/>
              <a:gd name="T10" fmla="*/ 3522 w 3840"/>
              <a:gd name="T11" fmla="*/ 1865 h 1900"/>
              <a:gd name="T12" fmla="*/ 3320 w 3840"/>
              <a:gd name="T13" fmla="*/ 1847 h 1900"/>
              <a:gd name="T14" fmla="*/ 3133 w 3840"/>
              <a:gd name="T15" fmla="*/ 1833 h 1900"/>
              <a:gd name="T16" fmla="*/ 2973 w 3840"/>
              <a:gd name="T17" fmla="*/ 1823 h 1900"/>
              <a:gd name="T18" fmla="*/ 2780 w 3840"/>
              <a:gd name="T19" fmla="*/ 1813 h 1900"/>
              <a:gd name="T20" fmla="*/ 2636 w 3840"/>
              <a:gd name="T21" fmla="*/ 1807 h 1900"/>
              <a:gd name="T22" fmla="*/ 2439 w 3840"/>
              <a:gd name="T23" fmla="*/ 1801 h 1900"/>
              <a:gd name="T24" fmla="*/ 2241 w 3840"/>
              <a:gd name="T25" fmla="*/ 1798 h 1900"/>
              <a:gd name="T26" fmla="*/ 1599 w 3840"/>
              <a:gd name="T27" fmla="*/ 1801 h 1900"/>
              <a:gd name="T28" fmla="*/ 1433 w 3840"/>
              <a:gd name="T29" fmla="*/ 1805 h 1900"/>
              <a:gd name="T30" fmla="*/ 1254 w 3840"/>
              <a:gd name="T31" fmla="*/ 1811 h 1900"/>
              <a:gd name="T32" fmla="*/ 1064 w 3840"/>
              <a:gd name="T33" fmla="*/ 1819 h 1900"/>
              <a:gd name="T34" fmla="*/ 908 w 3840"/>
              <a:gd name="T35" fmla="*/ 1827 h 1900"/>
              <a:gd name="T36" fmla="*/ 740 w 3840"/>
              <a:gd name="T37" fmla="*/ 1837 h 1900"/>
              <a:gd name="T38" fmla="*/ 564 w 3840"/>
              <a:gd name="T39" fmla="*/ 1849 h 1900"/>
              <a:gd name="T40" fmla="*/ 385 w 3840"/>
              <a:gd name="T41" fmla="*/ 1863 h 1900"/>
              <a:gd name="T42" fmla="*/ 184 w 3840"/>
              <a:gd name="T43" fmla="*/ 1881 h 1900"/>
              <a:gd name="T44" fmla="*/ 0 w 3840"/>
              <a:gd name="T45" fmla="*/ 190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40" h="1900">
                <a:moveTo>
                  <a:pt x="0" y="1900"/>
                </a:moveTo>
                <a:cubicBezTo>
                  <a:pt x="0" y="1266"/>
                  <a:pt x="0" y="633"/>
                  <a:pt x="0" y="0"/>
                </a:cubicBezTo>
                <a:cubicBezTo>
                  <a:pt x="1280" y="0"/>
                  <a:pt x="2560" y="0"/>
                  <a:pt x="3840" y="0"/>
                </a:cubicBezTo>
                <a:cubicBezTo>
                  <a:pt x="3840" y="633"/>
                  <a:pt x="3840" y="1266"/>
                  <a:pt x="3840" y="1900"/>
                </a:cubicBezTo>
                <a:cubicBezTo>
                  <a:pt x="3807" y="1896"/>
                  <a:pt x="3774" y="1892"/>
                  <a:pt x="3742" y="1889"/>
                </a:cubicBezTo>
                <a:cubicBezTo>
                  <a:pt x="3669" y="1881"/>
                  <a:pt x="3596" y="1872"/>
                  <a:pt x="3522" y="1865"/>
                </a:cubicBezTo>
                <a:cubicBezTo>
                  <a:pt x="3455" y="1859"/>
                  <a:pt x="3387" y="1853"/>
                  <a:pt x="3320" y="1847"/>
                </a:cubicBezTo>
                <a:cubicBezTo>
                  <a:pt x="3257" y="1842"/>
                  <a:pt x="3195" y="1837"/>
                  <a:pt x="3133" y="1833"/>
                </a:cubicBezTo>
                <a:cubicBezTo>
                  <a:pt x="3080" y="1829"/>
                  <a:pt x="3026" y="1826"/>
                  <a:pt x="2973" y="1823"/>
                </a:cubicBezTo>
                <a:cubicBezTo>
                  <a:pt x="2909" y="1820"/>
                  <a:pt x="2844" y="1816"/>
                  <a:pt x="2780" y="1813"/>
                </a:cubicBezTo>
                <a:cubicBezTo>
                  <a:pt x="2732" y="1811"/>
                  <a:pt x="2684" y="1809"/>
                  <a:pt x="2636" y="1807"/>
                </a:cubicBezTo>
                <a:cubicBezTo>
                  <a:pt x="2570" y="1805"/>
                  <a:pt x="2505" y="1803"/>
                  <a:pt x="2439" y="1801"/>
                </a:cubicBezTo>
                <a:cubicBezTo>
                  <a:pt x="2373" y="1800"/>
                  <a:pt x="2307" y="1797"/>
                  <a:pt x="2241" y="1798"/>
                </a:cubicBezTo>
                <a:cubicBezTo>
                  <a:pt x="2027" y="1798"/>
                  <a:pt x="1813" y="1799"/>
                  <a:pt x="1599" y="1801"/>
                </a:cubicBezTo>
                <a:cubicBezTo>
                  <a:pt x="1543" y="1801"/>
                  <a:pt x="1488" y="1803"/>
                  <a:pt x="1433" y="1805"/>
                </a:cubicBezTo>
                <a:cubicBezTo>
                  <a:pt x="1373" y="1806"/>
                  <a:pt x="1314" y="1808"/>
                  <a:pt x="1254" y="1811"/>
                </a:cubicBezTo>
                <a:cubicBezTo>
                  <a:pt x="1191" y="1813"/>
                  <a:pt x="1128" y="1816"/>
                  <a:pt x="1064" y="1819"/>
                </a:cubicBezTo>
                <a:cubicBezTo>
                  <a:pt x="1012" y="1821"/>
                  <a:pt x="960" y="1824"/>
                  <a:pt x="908" y="1827"/>
                </a:cubicBezTo>
                <a:cubicBezTo>
                  <a:pt x="852" y="1830"/>
                  <a:pt x="796" y="1833"/>
                  <a:pt x="740" y="1837"/>
                </a:cubicBezTo>
                <a:cubicBezTo>
                  <a:pt x="682" y="1840"/>
                  <a:pt x="623" y="1844"/>
                  <a:pt x="564" y="1849"/>
                </a:cubicBezTo>
                <a:cubicBezTo>
                  <a:pt x="504" y="1853"/>
                  <a:pt x="445" y="1858"/>
                  <a:pt x="385" y="1863"/>
                </a:cubicBezTo>
                <a:cubicBezTo>
                  <a:pt x="318" y="1868"/>
                  <a:pt x="251" y="1874"/>
                  <a:pt x="184" y="1881"/>
                </a:cubicBezTo>
                <a:cubicBezTo>
                  <a:pt x="123" y="1887"/>
                  <a:pt x="61" y="1893"/>
                  <a:pt x="0" y="190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a:extLst>
              <a:ext uri="{FF2B5EF4-FFF2-40B4-BE49-F238E27FC236}">
                <a16:creationId xmlns:a16="http://schemas.microsoft.com/office/drawing/2014/main" id="{42ACAE40-2DF5-45FA-B0AD-0DAE26B6502B}"/>
              </a:ext>
            </a:extLst>
          </p:cNvPr>
          <p:cNvSpPr>
            <a:spLocks noGrp="1"/>
          </p:cNvSpPr>
          <p:nvPr>
            <p:ph type="ctrTitle"/>
          </p:nvPr>
        </p:nvSpPr>
        <p:spPr>
          <a:xfrm>
            <a:off x="1021800" y="743537"/>
            <a:ext cx="10148400" cy="2577600"/>
          </a:xfrm>
        </p:spPr>
        <p:txBody>
          <a:bodyPr anchor="b"/>
          <a:lstStyle>
            <a:lvl1pPr algn="l">
              <a:defRPr sz="6600">
                <a:solidFill>
                  <a:schemeClr val="bg1"/>
                </a:solidFill>
              </a:defRPr>
            </a:lvl1pPr>
          </a:lstStyle>
          <a:p>
            <a:r>
              <a:rPr lang="nl-NL"/>
              <a:t>Klik om de stijl te bewerken</a:t>
            </a:r>
            <a:endParaRPr lang="nl-NL" dirty="0"/>
          </a:p>
        </p:txBody>
      </p:sp>
      <p:sp>
        <p:nvSpPr>
          <p:cNvPr id="3" name="Ondertitel 2">
            <a:extLst>
              <a:ext uri="{FF2B5EF4-FFF2-40B4-BE49-F238E27FC236}">
                <a16:creationId xmlns:a16="http://schemas.microsoft.com/office/drawing/2014/main" id="{DE52A010-1D71-4CC1-808D-1B0A3C38B666}"/>
              </a:ext>
            </a:extLst>
          </p:cNvPr>
          <p:cNvSpPr>
            <a:spLocks noGrp="1"/>
          </p:cNvSpPr>
          <p:nvPr>
            <p:ph type="subTitle" idx="1"/>
          </p:nvPr>
        </p:nvSpPr>
        <p:spPr>
          <a:xfrm>
            <a:off x="1021800" y="3641227"/>
            <a:ext cx="10148400" cy="17568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4" name="Tijdelijke aanduiding voor datum 3">
            <a:extLst>
              <a:ext uri="{FF2B5EF4-FFF2-40B4-BE49-F238E27FC236}">
                <a16:creationId xmlns:a16="http://schemas.microsoft.com/office/drawing/2014/main" id="{3DC8C923-6BF7-4787-A069-5B82751A9409}"/>
              </a:ext>
            </a:extLst>
          </p:cNvPr>
          <p:cNvSpPr>
            <a:spLocks noGrp="1"/>
          </p:cNvSpPr>
          <p:nvPr>
            <p:ph type="dt" sz="half" idx="10"/>
          </p:nvPr>
        </p:nvSpPr>
        <p:spPr/>
        <p:txBody>
          <a:bodyPr/>
          <a:lstStyle/>
          <a:p>
            <a:fld id="{D01552BE-24E6-4804-B583-9E39DE34433D}" type="datetime1">
              <a:rPr lang="nl-NL" smtClean="0"/>
              <a:t>20-01-2023</a:t>
            </a:fld>
            <a:endParaRPr lang="nl-NL"/>
          </a:p>
        </p:txBody>
      </p:sp>
      <p:sp>
        <p:nvSpPr>
          <p:cNvPr id="5" name="Tijdelijke aanduiding voor voettekst 4">
            <a:extLst>
              <a:ext uri="{FF2B5EF4-FFF2-40B4-BE49-F238E27FC236}">
                <a16:creationId xmlns:a16="http://schemas.microsoft.com/office/drawing/2014/main" id="{A51F570B-F73A-4DA0-AEC5-1B79D00C8CFD}"/>
              </a:ext>
            </a:extLst>
          </p:cNvPr>
          <p:cNvSpPr>
            <a:spLocks noGrp="1"/>
          </p:cNvSpPr>
          <p:nvPr>
            <p:ph type="ftr" sz="quarter" idx="11"/>
          </p:nvPr>
        </p:nvSpPr>
        <p:spPr/>
        <p:txBody>
          <a:bodyPr/>
          <a:lstStyle/>
          <a:p>
            <a:r>
              <a:rPr lang="nl-NL"/>
              <a:t>© Cito, 2019</a:t>
            </a:r>
          </a:p>
        </p:txBody>
      </p:sp>
      <p:sp>
        <p:nvSpPr>
          <p:cNvPr id="6" name="Tijdelijke aanduiding voor dianummer 5">
            <a:extLst>
              <a:ext uri="{FF2B5EF4-FFF2-40B4-BE49-F238E27FC236}">
                <a16:creationId xmlns:a16="http://schemas.microsoft.com/office/drawing/2014/main" id="{5F760EAF-F5E8-48BE-B639-DAEAB3EB78BF}"/>
              </a:ext>
            </a:extLst>
          </p:cNvPr>
          <p:cNvSpPr>
            <a:spLocks noGrp="1"/>
          </p:cNvSpPr>
          <p:nvPr>
            <p:ph type="sldNum" sz="quarter" idx="12"/>
          </p:nvPr>
        </p:nvSpPr>
        <p:spPr/>
        <p:txBody>
          <a:bodyPr/>
          <a:lstStyle/>
          <a:p>
            <a:fld id="{DFB7CAEE-63C4-415B-A7D5-246F31E6E309}" type="slidenum">
              <a:rPr lang="nl-NL" smtClean="0"/>
              <a:t>‹#›</a:t>
            </a:fld>
            <a:endParaRPr lang="nl-NL"/>
          </a:p>
        </p:txBody>
      </p:sp>
      <p:grpSp>
        <p:nvGrpSpPr>
          <p:cNvPr id="9" name="LOGO"/>
          <p:cNvGrpSpPr>
            <a:grpSpLocks noChangeAspect="1"/>
          </p:cNvGrpSpPr>
          <p:nvPr userDrawn="1"/>
        </p:nvGrpSpPr>
        <p:grpSpPr bwMode="auto">
          <a:xfrm>
            <a:off x="10296366" y="5957461"/>
            <a:ext cx="807723" cy="795764"/>
            <a:chOff x="8176" y="844"/>
            <a:chExt cx="878" cy="865"/>
          </a:xfrm>
        </p:grpSpPr>
        <p:sp>
          <p:nvSpPr>
            <p:cNvPr id="11"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4"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117949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lijke kansen">
    <p:spTree>
      <p:nvGrpSpPr>
        <p:cNvPr id="1" name=""/>
        <p:cNvGrpSpPr/>
        <p:nvPr/>
      </p:nvGrpSpPr>
      <p:grpSpPr>
        <a:xfrm>
          <a:off x="0" y="0"/>
          <a:ext cx="0" cy="0"/>
          <a:chOff x="0" y="0"/>
          <a:chExt cx="0" cy="0"/>
        </a:xfrm>
      </p:grpSpPr>
      <p:sp>
        <p:nvSpPr>
          <p:cNvPr id="39" name="WIT BOOG"/>
          <p:cNvSpPr/>
          <p:nvPr userDrawn="1"/>
        </p:nvSpPr>
        <p:spPr>
          <a:xfrm>
            <a:off x="6532363" y="-10632"/>
            <a:ext cx="5712804" cy="6868632"/>
          </a:xfrm>
          <a:custGeom>
            <a:avLst/>
            <a:gdLst>
              <a:gd name="connsiteX0" fmla="*/ 569776 w 5712803"/>
              <a:gd name="connsiteY0" fmla="*/ 0 h 6857998"/>
              <a:gd name="connsiteX1" fmla="*/ 5712803 w 5712803"/>
              <a:gd name="connsiteY1" fmla="*/ 0 h 6857998"/>
              <a:gd name="connsiteX2" fmla="*/ 5712803 w 5712803"/>
              <a:gd name="connsiteY2" fmla="*/ 6857998 h 6857998"/>
              <a:gd name="connsiteX3" fmla="*/ 706629 w 5712803"/>
              <a:gd name="connsiteY3" fmla="*/ 6857998 h 6857998"/>
              <a:gd name="connsiteX4" fmla="*/ 608893 w 5712803"/>
              <a:gd name="connsiteY4" fmla="*/ 6611793 h 6857998"/>
              <a:gd name="connsiteX5" fmla="*/ 0 w 5712803"/>
              <a:gd name="connsiteY5" fmla="*/ 3252093 h 6857998"/>
              <a:gd name="connsiteX6" fmla="*/ 428583 w 5712803"/>
              <a:gd name="connsiteY6" fmla="*/ 417285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608893 w 5712803"/>
              <a:gd name="connsiteY4" fmla="*/ 6611793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69776 w 5712803"/>
              <a:gd name="connsiteY0" fmla="*/ 0 h 6857998"/>
              <a:gd name="connsiteX1" fmla="*/ 5712803 w 5712803"/>
              <a:gd name="connsiteY1" fmla="*/ 0 h 6857998"/>
              <a:gd name="connsiteX2" fmla="*/ 5712803 w 5712803"/>
              <a:gd name="connsiteY2" fmla="*/ 6857998 h 6857998"/>
              <a:gd name="connsiteX3" fmla="*/ 536508 w 5712803"/>
              <a:gd name="connsiteY3" fmla="*/ 6857998 h 6857998"/>
              <a:gd name="connsiteX4" fmla="*/ 470670 w 5712803"/>
              <a:gd name="connsiteY4" fmla="*/ 6590528 h 6857998"/>
              <a:gd name="connsiteX5" fmla="*/ 0 w 5712803"/>
              <a:gd name="connsiteY5" fmla="*/ 3252093 h 6857998"/>
              <a:gd name="connsiteX6" fmla="*/ 428583 w 5712803"/>
              <a:gd name="connsiteY6" fmla="*/ 417285 h 6857998"/>
              <a:gd name="connsiteX7" fmla="*/ 569776 w 5712803"/>
              <a:gd name="connsiteY7" fmla="*/ 0 h 6857998"/>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428583 w 5712803"/>
              <a:gd name="connsiteY6" fmla="*/ 427918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 name="connsiteX0" fmla="*/ 527246 w 5712803"/>
              <a:gd name="connsiteY0" fmla="*/ 0 h 6868631"/>
              <a:gd name="connsiteX1" fmla="*/ 5712803 w 5712803"/>
              <a:gd name="connsiteY1" fmla="*/ 10633 h 6868631"/>
              <a:gd name="connsiteX2" fmla="*/ 5712803 w 5712803"/>
              <a:gd name="connsiteY2" fmla="*/ 6868631 h 6868631"/>
              <a:gd name="connsiteX3" fmla="*/ 536508 w 5712803"/>
              <a:gd name="connsiteY3" fmla="*/ 6868631 h 6868631"/>
              <a:gd name="connsiteX4" fmla="*/ 470670 w 5712803"/>
              <a:gd name="connsiteY4" fmla="*/ 6601161 h 6868631"/>
              <a:gd name="connsiteX5" fmla="*/ 0 w 5712803"/>
              <a:gd name="connsiteY5" fmla="*/ 3262726 h 6868631"/>
              <a:gd name="connsiteX6" fmla="*/ 375420 w 5712803"/>
              <a:gd name="connsiteY6" fmla="*/ 449183 h 6868631"/>
              <a:gd name="connsiteX7" fmla="*/ 527246 w 5712803"/>
              <a:gd name="connsiteY7" fmla="*/ 0 h 68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803" h="6868631">
                <a:moveTo>
                  <a:pt x="527246" y="0"/>
                </a:moveTo>
                <a:lnTo>
                  <a:pt x="5712803" y="10633"/>
                </a:lnTo>
                <a:lnTo>
                  <a:pt x="5712803" y="6868631"/>
                </a:lnTo>
                <a:lnTo>
                  <a:pt x="536508" y="6868631"/>
                </a:lnTo>
                <a:cubicBezTo>
                  <a:pt x="503929" y="6786563"/>
                  <a:pt x="503249" y="6683229"/>
                  <a:pt x="470670" y="6601161"/>
                </a:cubicBezTo>
                <a:cubicBezTo>
                  <a:pt x="204688" y="5449937"/>
                  <a:pt x="0" y="4445273"/>
                  <a:pt x="0" y="3262726"/>
                </a:cubicBezTo>
                <a:cubicBezTo>
                  <a:pt x="0" y="2275557"/>
                  <a:pt x="54355" y="1525451"/>
                  <a:pt x="375420" y="449183"/>
                </a:cubicBezTo>
                <a:lnTo>
                  <a:pt x="52724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636AB974-84E0-4516-9713-AE19D65A7AB0}"/>
              </a:ext>
            </a:extLst>
          </p:cNvPr>
          <p:cNvSpPr>
            <a:spLocks noGrp="1"/>
          </p:cNvSpPr>
          <p:nvPr>
            <p:ph type="dt" sz="half" idx="10"/>
          </p:nvPr>
        </p:nvSpPr>
        <p:spPr/>
        <p:txBody>
          <a:bodyPr/>
          <a:lstStyle/>
          <a:p>
            <a:fld id="{FDB66C32-458C-41A8-9F69-D6EA727512D3}" type="datetime1">
              <a:rPr lang="nl-NL" smtClean="0"/>
              <a:t>20-01-2023</a:t>
            </a:fld>
            <a:endParaRPr lang="nl-NL"/>
          </a:p>
        </p:txBody>
      </p:sp>
      <p:sp>
        <p:nvSpPr>
          <p:cNvPr id="5" name="Tijdelijke aanduiding voor voettekst 4">
            <a:extLst>
              <a:ext uri="{FF2B5EF4-FFF2-40B4-BE49-F238E27FC236}">
                <a16:creationId xmlns:a16="http://schemas.microsoft.com/office/drawing/2014/main" id="{01C2AE0F-9E49-46AF-870E-4FE147D8FFE9}"/>
              </a:ext>
            </a:extLst>
          </p:cNvPr>
          <p:cNvSpPr>
            <a:spLocks noGrp="1"/>
          </p:cNvSpPr>
          <p:nvPr>
            <p:ph type="ftr" sz="quarter" idx="11"/>
          </p:nvPr>
        </p:nvSpPr>
        <p:spPr/>
        <p:txBody>
          <a:bodyPr/>
          <a:lstStyle/>
          <a:p>
            <a:r>
              <a:rPr lang="nl-NL"/>
              <a:t>© Cito, 2019</a:t>
            </a:r>
          </a:p>
        </p:txBody>
      </p:sp>
      <p:sp>
        <p:nvSpPr>
          <p:cNvPr id="6" name="Tijdelijke aanduiding voor dianummer 5">
            <a:extLst>
              <a:ext uri="{FF2B5EF4-FFF2-40B4-BE49-F238E27FC236}">
                <a16:creationId xmlns:a16="http://schemas.microsoft.com/office/drawing/2014/main" id="{92742E91-BEB5-4E07-9C03-A5621FA9171F}"/>
              </a:ext>
            </a:extLst>
          </p:cNvPr>
          <p:cNvSpPr>
            <a:spLocks noGrp="1"/>
          </p:cNvSpPr>
          <p:nvPr>
            <p:ph type="sldNum" sz="quarter" idx="12"/>
          </p:nvPr>
        </p:nvSpPr>
        <p:spPr/>
        <p:txBody>
          <a:bodyPr/>
          <a:lstStyle/>
          <a:p>
            <a:fld id="{DFB7CAEE-63C4-415B-A7D5-246F31E6E309}" type="slidenum">
              <a:rPr lang="nl-NL" smtClean="0"/>
              <a:t>‹#›</a:t>
            </a:fld>
            <a:endParaRPr lang="nl-NL" dirty="0"/>
          </a:p>
        </p:txBody>
      </p:sp>
      <p:grpSp>
        <p:nvGrpSpPr>
          <p:cNvPr id="8" name="LOGO"/>
          <p:cNvGrpSpPr>
            <a:grpSpLocks noChangeAspect="1"/>
          </p:cNvGrpSpPr>
          <p:nvPr userDrawn="1"/>
        </p:nvGrpSpPr>
        <p:grpSpPr bwMode="auto">
          <a:xfrm>
            <a:off x="10296366" y="5957461"/>
            <a:ext cx="807723" cy="795764"/>
            <a:chOff x="8176" y="844"/>
            <a:chExt cx="878" cy="865"/>
          </a:xfrm>
        </p:grpSpPr>
        <p:sp>
          <p:nvSpPr>
            <p:cNvPr id="9" name="Freeform 5"/>
            <p:cNvSpPr>
              <a:spLocks/>
            </p:cNvSpPr>
            <p:nvPr userDrawn="1"/>
          </p:nvSpPr>
          <p:spPr bwMode="auto">
            <a:xfrm>
              <a:off x="8176" y="844"/>
              <a:ext cx="878" cy="865"/>
            </a:xfrm>
            <a:custGeom>
              <a:avLst/>
              <a:gdLst>
                <a:gd name="T0" fmla="*/ 351 w 369"/>
                <a:gd name="T1" fmla="*/ 159 h 364"/>
                <a:gd name="T2" fmla="*/ 328 w 369"/>
                <a:gd name="T3" fmla="*/ 129 h 364"/>
                <a:gd name="T4" fmla="*/ 305 w 369"/>
                <a:gd name="T5" fmla="*/ 51 h 364"/>
                <a:gd name="T6" fmla="*/ 50 w 369"/>
                <a:gd name="T7" fmla="*/ 78 h 364"/>
                <a:gd name="T8" fmla="*/ 136 w 369"/>
                <a:gd name="T9" fmla="*/ 333 h 364"/>
                <a:gd name="T10" fmla="*/ 272 w 369"/>
                <a:gd name="T11" fmla="*/ 310 h 364"/>
                <a:gd name="T12" fmla="*/ 351 w 369"/>
                <a:gd name="T13" fmla="*/ 159 h 364"/>
              </a:gdLst>
              <a:ahLst/>
              <a:cxnLst>
                <a:cxn ang="0">
                  <a:pos x="T0" y="T1"/>
                </a:cxn>
                <a:cxn ang="0">
                  <a:pos x="T2" y="T3"/>
                </a:cxn>
                <a:cxn ang="0">
                  <a:pos x="T4" y="T5"/>
                </a:cxn>
                <a:cxn ang="0">
                  <a:pos x="T6" y="T7"/>
                </a:cxn>
                <a:cxn ang="0">
                  <a:pos x="T8" y="T9"/>
                </a:cxn>
                <a:cxn ang="0">
                  <a:pos x="T10" y="T11"/>
                </a:cxn>
                <a:cxn ang="0">
                  <a:pos x="T12" y="T13"/>
                </a:cxn>
              </a:cxnLst>
              <a:rect l="0" t="0" r="r" b="b"/>
              <a:pathLst>
                <a:path w="369" h="364">
                  <a:moveTo>
                    <a:pt x="351" y="159"/>
                  </a:moveTo>
                  <a:cubicBezTo>
                    <a:pt x="347" y="151"/>
                    <a:pt x="339" y="140"/>
                    <a:pt x="328" y="129"/>
                  </a:cubicBezTo>
                  <a:cubicBezTo>
                    <a:pt x="333" y="93"/>
                    <a:pt x="326" y="64"/>
                    <a:pt x="305" y="51"/>
                  </a:cubicBezTo>
                  <a:cubicBezTo>
                    <a:pt x="270" y="28"/>
                    <a:pt x="100" y="0"/>
                    <a:pt x="50" y="78"/>
                  </a:cubicBezTo>
                  <a:cubicBezTo>
                    <a:pt x="0" y="155"/>
                    <a:pt x="82" y="284"/>
                    <a:pt x="136" y="333"/>
                  </a:cubicBezTo>
                  <a:cubicBezTo>
                    <a:pt x="171" y="364"/>
                    <a:pt x="232" y="339"/>
                    <a:pt x="272" y="310"/>
                  </a:cubicBezTo>
                  <a:cubicBezTo>
                    <a:pt x="334" y="264"/>
                    <a:pt x="369" y="198"/>
                    <a:pt x="351"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p:cNvSpPr>
            <p:nvPr userDrawn="1"/>
          </p:nvSpPr>
          <p:spPr bwMode="auto">
            <a:xfrm>
              <a:off x="8492" y="1155"/>
              <a:ext cx="541" cy="526"/>
            </a:xfrm>
            <a:custGeom>
              <a:avLst/>
              <a:gdLst>
                <a:gd name="T0" fmla="*/ 211 w 227"/>
                <a:gd name="T1" fmla="*/ 31 h 221"/>
                <a:gd name="T2" fmla="*/ 188 w 227"/>
                <a:gd name="T3" fmla="*/ 0 h 221"/>
                <a:gd name="T4" fmla="*/ 148 w 227"/>
                <a:gd name="T5" fmla="*/ 97 h 221"/>
                <a:gd name="T6" fmla="*/ 0 w 227"/>
                <a:gd name="T7" fmla="*/ 185 h 221"/>
                <a:gd name="T8" fmla="*/ 135 w 227"/>
                <a:gd name="T9" fmla="*/ 173 h 221"/>
                <a:gd name="T10" fmla="*/ 211 w 227"/>
                <a:gd name="T11" fmla="*/ 31 h 221"/>
              </a:gdLst>
              <a:ahLst/>
              <a:cxnLst>
                <a:cxn ang="0">
                  <a:pos x="T0" y="T1"/>
                </a:cxn>
                <a:cxn ang="0">
                  <a:pos x="T2" y="T3"/>
                </a:cxn>
                <a:cxn ang="0">
                  <a:pos x="T4" y="T5"/>
                </a:cxn>
                <a:cxn ang="0">
                  <a:pos x="T6" y="T7"/>
                </a:cxn>
                <a:cxn ang="0">
                  <a:pos x="T8" y="T9"/>
                </a:cxn>
                <a:cxn ang="0">
                  <a:pos x="T10" y="T11"/>
                </a:cxn>
              </a:cxnLst>
              <a:rect l="0" t="0" r="r" b="b"/>
              <a:pathLst>
                <a:path w="227" h="221">
                  <a:moveTo>
                    <a:pt x="211" y="31"/>
                  </a:moveTo>
                  <a:cubicBezTo>
                    <a:pt x="207" y="23"/>
                    <a:pt x="199" y="12"/>
                    <a:pt x="188" y="0"/>
                  </a:cubicBezTo>
                  <a:cubicBezTo>
                    <a:pt x="183" y="30"/>
                    <a:pt x="169" y="64"/>
                    <a:pt x="148" y="97"/>
                  </a:cubicBezTo>
                  <a:cubicBezTo>
                    <a:pt x="102" y="168"/>
                    <a:pt x="35" y="208"/>
                    <a:pt x="0" y="185"/>
                  </a:cubicBezTo>
                  <a:cubicBezTo>
                    <a:pt x="16" y="221"/>
                    <a:pt x="77" y="215"/>
                    <a:pt x="135" y="173"/>
                  </a:cubicBezTo>
                  <a:cubicBezTo>
                    <a:pt x="193" y="130"/>
                    <a:pt x="227" y="67"/>
                    <a:pt x="211" y="31"/>
                  </a:cubicBezTo>
                </a:path>
              </a:pathLst>
            </a:custGeom>
            <a:solidFill>
              <a:srgbClr val="E61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userDrawn="1"/>
          </p:nvSpPr>
          <p:spPr bwMode="auto">
            <a:xfrm>
              <a:off x="8461" y="949"/>
              <a:ext cx="479" cy="701"/>
            </a:xfrm>
            <a:custGeom>
              <a:avLst/>
              <a:gdLst>
                <a:gd name="T0" fmla="*/ 136 w 201"/>
                <a:gd name="T1" fmla="*/ 107 h 295"/>
                <a:gd name="T2" fmla="*/ 120 w 201"/>
                <a:gd name="T3" fmla="*/ 128 h 295"/>
                <a:gd name="T4" fmla="*/ 136 w 201"/>
                <a:gd name="T5" fmla="*/ 150 h 295"/>
                <a:gd name="T6" fmla="*/ 151 w 201"/>
                <a:gd name="T7" fmla="*/ 128 h 295"/>
                <a:gd name="T8" fmla="*/ 136 w 201"/>
                <a:gd name="T9" fmla="*/ 107 h 295"/>
                <a:gd name="T10" fmla="*/ 44 w 201"/>
                <a:gd name="T11" fmla="*/ 33 h 295"/>
                <a:gd name="T12" fmla="*/ 14 w 201"/>
                <a:gd name="T13" fmla="*/ 78 h 295"/>
                <a:gd name="T14" fmla="*/ 21 w 201"/>
                <a:gd name="T15" fmla="*/ 89 h 295"/>
                <a:gd name="T16" fmla="*/ 9 w 201"/>
                <a:gd name="T17" fmla="*/ 100 h 295"/>
                <a:gd name="T18" fmla="*/ 8 w 201"/>
                <a:gd name="T19" fmla="*/ 100 h 295"/>
                <a:gd name="T20" fmla="*/ 6 w 201"/>
                <a:gd name="T21" fmla="*/ 111 h 295"/>
                <a:gd name="T22" fmla="*/ 19 w 201"/>
                <a:gd name="T23" fmla="*/ 111 h 295"/>
                <a:gd name="T24" fmla="*/ 19 w 201"/>
                <a:gd name="T25" fmla="*/ 118 h 295"/>
                <a:gd name="T26" fmla="*/ 9 w 201"/>
                <a:gd name="T27" fmla="*/ 142 h 295"/>
                <a:gd name="T28" fmla="*/ 2 w 201"/>
                <a:gd name="T29" fmla="*/ 155 h 295"/>
                <a:gd name="T30" fmla="*/ 16 w 201"/>
                <a:gd name="T31" fmla="*/ 165 h 295"/>
                <a:gd name="T32" fmla="*/ 33 w 201"/>
                <a:gd name="T33" fmla="*/ 161 h 295"/>
                <a:gd name="T34" fmla="*/ 36 w 201"/>
                <a:gd name="T35" fmla="*/ 176 h 295"/>
                <a:gd name="T36" fmla="*/ 11 w 201"/>
                <a:gd name="T37" fmla="*/ 181 h 295"/>
                <a:gd name="T38" fmla="*/ 0 w 201"/>
                <a:gd name="T39" fmla="*/ 180 h 295"/>
                <a:gd name="T40" fmla="*/ 13 w 201"/>
                <a:gd name="T41" fmla="*/ 272 h 295"/>
                <a:gd name="T42" fmla="*/ 161 w 201"/>
                <a:gd name="T43" fmla="*/ 184 h 295"/>
                <a:gd name="T44" fmla="*/ 201 w 201"/>
                <a:gd name="T45" fmla="*/ 87 h 295"/>
                <a:gd name="T46" fmla="*/ 44 w 201"/>
                <a:gd name="T47" fmla="*/ 33 h 295"/>
                <a:gd name="T48" fmla="*/ 93 w 201"/>
                <a:gd name="T49" fmla="*/ 106 h 295"/>
                <a:gd name="T50" fmla="*/ 81 w 201"/>
                <a:gd name="T51" fmla="*/ 108 h 295"/>
                <a:gd name="T52" fmla="*/ 75 w 201"/>
                <a:gd name="T53" fmla="*/ 108 h 295"/>
                <a:gd name="T54" fmla="*/ 75 w 201"/>
                <a:gd name="T55" fmla="*/ 165 h 295"/>
                <a:gd name="T56" fmla="*/ 55 w 201"/>
                <a:gd name="T57" fmla="*/ 165 h 295"/>
                <a:gd name="T58" fmla="*/ 55 w 201"/>
                <a:gd name="T59" fmla="*/ 108 h 295"/>
                <a:gd name="T60" fmla="*/ 36 w 201"/>
                <a:gd name="T61" fmla="*/ 108 h 295"/>
                <a:gd name="T62" fmla="*/ 36 w 201"/>
                <a:gd name="T63" fmla="*/ 92 h 295"/>
                <a:gd name="T64" fmla="*/ 97 w 201"/>
                <a:gd name="T65" fmla="*/ 92 h 295"/>
                <a:gd name="T66" fmla="*/ 93 w 201"/>
                <a:gd name="T67" fmla="*/ 106 h 295"/>
                <a:gd name="T68" fmla="*/ 136 w 201"/>
                <a:gd name="T69" fmla="*/ 166 h 295"/>
                <a:gd name="T70" fmla="*/ 100 w 201"/>
                <a:gd name="T71" fmla="*/ 128 h 295"/>
                <a:gd name="T72" fmla="*/ 136 w 201"/>
                <a:gd name="T73" fmla="*/ 90 h 295"/>
                <a:gd name="T74" fmla="*/ 172 w 201"/>
                <a:gd name="T75" fmla="*/ 128 h 295"/>
                <a:gd name="T76" fmla="*/ 136 w 201"/>
                <a:gd name="T77" fmla="*/ 16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95">
                  <a:moveTo>
                    <a:pt x="136" y="107"/>
                  </a:moveTo>
                  <a:cubicBezTo>
                    <a:pt x="123" y="107"/>
                    <a:pt x="120" y="117"/>
                    <a:pt x="120" y="128"/>
                  </a:cubicBezTo>
                  <a:cubicBezTo>
                    <a:pt x="120" y="140"/>
                    <a:pt x="123" y="150"/>
                    <a:pt x="136" y="150"/>
                  </a:cubicBezTo>
                  <a:cubicBezTo>
                    <a:pt x="149" y="150"/>
                    <a:pt x="151" y="140"/>
                    <a:pt x="151" y="128"/>
                  </a:cubicBezTo>
                  <a:cubicBezTo>
                    <a:pt x="151" y="117"/>
                    <a:pt x="149" y="107"/>
                    <a:pt x="136" y="107"/>
                  </a:cubicBezTo>
                  <a:moveTo>
                    <a:pt x="44" y="33"/>
                  </a:moveTo>
                  <a:cubicBezTo>
                    <a:pt x="31" y="42"/>
                    <a:pt x="21" y="59"/>
                    <a:pt x="14" y="78"/>
                  </a:cubicBezTo>
                  <a:cubicBezTo>
                    <a:pt x="18" y="80"/>
                    <a:pt x="21" y="84"/>
                    <a:pt x="21" y="89"/>
                  </a:cubicBezTo>
                  <a:cubicBezTo>
                    <a:pt x="21" y="95"/>
                    <a:pt x="15" y="100"/>
                    <a:pt x="9" y="100"/>
                  </a:cubicBezTo>
                  <a:cubicBezTo>
                    <a:pt x="9" y="100"/>
                    <a:pt x="8" y="100"/>
                    <a:pt x="8" y="100"/>
                  </a:cubicBezTo>
                  <a:cubicBezTo>
                    <a:pt x="7" y="104"/>
                    <a:pt x="6" y="107"/>
                    <a:pt x="6" y="111"/>
                  </a:cubicBezTo>
                  <a:cubicBezTo>
                    <a:pt x="19" y="111"/>
                    <a:pt x="19" y="111"/>
                    <a:pt x="19" y="111"/>
                  </a:cubicBezTo>
                  <a:cubicBezTo>
                    <a:pt x="19" y="118"/>
                    <a:pt x="19" y="118"/>
                    <a:pt x="19" y="118"/>
                  </a:cubicBezTo>
                  <a:cubicBezTo>
                    <a:pt x="19" y="130"/>
                    <a:pt x="13" y="136"/>
                    <a:pt x="9" y="142"/>
                  </a:cubicBezTo>
                  <a:cubicBezTo>
                    <a:pt x="5" y="146"/>
                    <a:pt x="2" y="150"/>
                    <a:pt x="2" y="155"/>
                  </a:cubicBezTo>
                  <a:cubicBezTo>
                    <a:pt x="2" y="162"/>
                    <a:pt x="7" y="165"/>
                    <a:pt x="16" y="165"/>
                  </a:cubicBezTo>
                  <a:cubicBezTo>
                    <a:pt x="20" y="165"/>
                    <a:pt x="27" y="164"/>
                    <a:pt x="33" y="161"/>
                  </a:cubicBezTo>
                  <a:cubicBezTo>
                    <a:pt x="36" y="176"/>
                    <a:pt x="36" y="176"/>
                    <a:pt x="36" y="176"/>
                  </a:cubicBezTo>
                  <a:cubicBezTo>
                    <a:pt x="27" y="179"/>
                    <a:pt x="17" y="181"/>
                    <a:pt x="11" y="181"/>
                  </a:cubicBezTo>
                  <a:cubicBezTo>
                    <a:pt x="9" y="181"/>
                    <a:pt x="5" y="181"/>
                    <a:pt x="0" y="180"/>
                  </a:cubicBezTo>
                  <a:cubicBezTo>
                    <a:pt x="1" y="221"/>
                    <a:pt x="6" y="258"/>
                    <a:pt x="13" y="272"/>
                  </a:cubicBezTo>
                  <a:cubicBezTo>
                    <a:pt x="48" y="295"/>
                    <a:pt x="115" y="255"/>
                    <a:pt x="161" y="184"/>
                  </a:cubicBezTo>
                  <a:cubicBezTo>
                    <a:pt x="182" y="151"/>
                    <a:pt x="196" y="117"/>
                    <a:pt x="201" y="87"/>
                  </a:cubicBezTo>
                  <a:cubicBezTo>
                    <a:pt x="162" y="47"/>
                    <a:pt x="89" y="0"/>
                    <a:pt x="44" y="33"/>
                  </a:cubicBezTo>
                  <a:moveTo>
                    <a:pt x="93" y="106"/>
                  </a:moveTo>
                  <a:cubicBezTo>
                    <a:pt x="91" y="108"/>
                    <a:pt x="86" y="108"/>
                    <a:pt x="81" y="108"/>
                  </a:cubicBezTo>
                  <a:cubicBezTo>
                    <a:pt x="75" y="108"/>
                    <a:pt x="75" y="108"/>
                    <a:pt x="75" y="108"/>
                  </a:cubicBezTo>
                  <a:cubicBezTo>
                    <a:pt x="75" y="165"/>
                    <a:pt x="75" y="165"/>
                    <a:pt x="75" y="165"/>
                  </a:cubicBezTo>
                  <a:cubicBezTo>
                    <a:pt x="74" y="165"/>
                    <a:pt x="56" y="165"/>
                    <a:pt x="55" y="165"/>
                  </a:cubicBezTo>
                  <a:cubicBezTo>
                    <a:pt x="55" y="108"/>
                    <a:pt x="55" y="108"/>
                    <a:pt x="55" y="108"/>
                  </a:cubicBezTo>
                  <a:cubicBezTo>
                    <a:pt x="36" y="108"/>
                    <a:pt x="36" y="108"/>
                    <a:pt x="36" y="108"/>
                  </a:cubicBezTo>
                  <a:cubicBezTo>
                    <a:pt x="36" y="92"/>
                    <a:pt x="36" y="92"/>
                    <a:pt x="36" y="92"/>
                  </a:cubicBezTo>
                  <a:cubicBezTo>
                    <a:pt x="37" y="92"/>
                    <a:pt x="95" y="92"/>
                    <a:pt x="97" y="92"/>
                  </a:cubicBezTo>
                  <a:cubicBezTo>
                    <a:pt x="97" y="99"/>
                    <a:pt x="96" y="104"/>
                    <a:pt x="93" y="106"/>
                  </a:cubicBezTo>
                  <a:moveTo>
                    <a:pt x="136" y="166"/>
                  </a:moveTo>
                  <a:cubicBezTo>
                    <a:pt x="112" y="166"/>
                    <a:pt x="100" y="154"/>
                    <a:pt x="100" y="128"/>
                  </a:cubicBezTo>
                  <a:cubicBezTo>
                    <a:pt x="100" y="103"/>
                    <a:pt x="112" y="90"/>
                    <a:pt x="136" y="90"/>
                  </a:cubicBezTo>
                  <a:cubicBezTo>
                    <a:pt x="160" y="90"/>
                    <a:pt x="172" y="103"/>
                    <a:pt x="172" y="128"/>
                  </a:cubicBezTo>
                  <a:cubicBezTo>
                    <a:pt x="172" y="153"/>
                    <a:pt x="160" y="166"/>
                    <a:pt x="136" y="166"/>
                  </a:cubicBezTo>
                </a:path>
              </a:pathLst>
            </a:custGeom>
            <a:solidFill>
              <a:srgbClr val="0074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p:cNvSpPr>
            <p:nvPr userDrawn="1"/>
          </p:nvSpPr>
          <p:spPr bwMode="auto">
            <a:xfrm>
              <a:off x="8271" y="868"/>
              <a:ext cx="681" cy="727"/>
            </a:xfrm>
            <a:custGeom>
              <a:avLst/>
              <a:gdLst>
                <a:gd name="T0" fmla="*/ 261 w 286"/>
                <a:gd name="T1" fmla="*/ 47 h 306"/>
                <a:gd name="T2" fmla="*/ 16 w 286"/>
                <a:gd name="T3" fmla="*/ 72 h 306"/>
                <a:gd name="T4" fmla="*/ 5 w 286"/>
                <a:gd name="T5" fmla="*/ 148 h 306"/>
                <a:gd name="T6" fmla="*/ 42 w 286"/>
                <a:gd name="T7" fmla="*/ 124 h 306"/>
                <a:gd name="T8" fmla="*/ 60 w 286"/>
                <a:gd name="T9" fmla="*/ 127 h 306"/>
                <a:gd name="T10" fmla="*/ 58 w 286"/>
                <a:gd name="T11" fmla="*/ 144 h 306"/>
                <a:gd name="T12" fmla="*/ 43 w 286"/>
                <a:gd name="T13" fmla="*/ 140 h 306"/>
                <a:gd name="T14" fmla="*/ 24 w 286"/>
                <a:gd name="T15" fmla="*/ 162 h 306"/>
                <a:gd name="T16" fmla="*/ 42 w 286"/>
                <a:gd name="T17" fmla="*/ 183 h 306"/>
                <a:gd name="T18" fmla="*/ 47 w 286"/>
                <a:gd name="T19" fmla="*/ 183 h 306"/>
                <a:gd name="T20" fmla="*/ 49 w 286"/>
                <a:gd name="T21" fmla="*/ 199 h 306"/>
                <a:gd name="T22" fmla="*/ 41 w 286"/>
                <a:gd name="T23" fmla="*/ 199 h 306"/>
                <a:gd name="T24" fmla="*/ 18 w 286"/>
                <a:gd name="T25" fmla="*/ 194 h 306"/>
                <a:gd name="T26" fmla="*/ 93 w 286"/>
                <a:gd name="T27" fmla="*/ 306 h 306"/>
                <a:gd name="T28" fmla="*/ 80 w 286"/>
                <a:gd name="T29" fmla="*/ 214 h 306"/>
                <a:gd name="T30" fmla="*/ 61 w 286"/>
                <a:gd name="T31" fmla="*/ 192 h 306"/>
                <a:gd name="T32" fmla="*/ 71 w 286"/>
                <a:gd name="T33" fmla="*/ 169 h 306"/>
                <a:gd name="T34" fmla="*/ 79 w 286"/>
                <a:gd name="T35" fmla="*/ 152 h 306"/>
                <a:gd name="T36" fmla="*/ 79 w 286"/>
                <a:gd name="T37" fmla="*/ 145 h 306"/>
                <a:gd name="T38" fmla="*/ 86 w 286"/>
                <a:gd name="T39" fmla="*/ 145 h 306"/>
                <a:gd name="T40" fmla="*/ 88 w 286"/>
                <a:gd name="T41" fmla="*/ 134 h 306"/>
                <a:gd name="T42" fmla="*/ 77 w 286"/>
                <a:gd name="T43" fmla="*/ 123 h 306"/>
                <a:gd name="T44" fmla="*/ 89 w 286"/>
                <a:gd name="T45" fmla="*/ 111 h 306"/>
                <a:gd name="T46" fmla="*/ 94 w 286"/>
                <a:gd name="T47" fmla="*/ 112 h 306"/>
                <a:gd name="T48" fmla="*/ 124 w 286"/>
                <a:gd name="T49" fmla="*/ 67 h 306"/>
                <a:gd name="T50" fmla="*/ 281 w 286"/>
                <a:gd name="T51" fmla="*/ 121 h 306"/>
                <a:gd name="T52" fmla="*/ 261 w 286"/>
                <a:gd name="T53" fmla="*/ 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 h="306">
                  <a:moveTo>
                    <a:pt x="261" y="47"/>
                  </a:moveTo>
                  <a:cubicBezTo>
                    <a:pt x="226" y="24"/>
                    <a:pt x="62" y="0"/>
                    <a:pt x="16" y="72"/>
                  </a:cubicBezTo>
                  <a:cubicBezTo>
                    <a:pt x="2" y="93"/>
                    <a:pt x="0" y="120"/>
                    <a:pt x="5" y="148"/>
                  </a:cubicBezTo>
                  <a:cubicBezTo>
                    <a:pt x="10" y="133"/>
                    <a:pt x="22" y="124"/>
                    <a:pt x="42" y="124"/>
                  </a:cubicBezTo>
                  <a:cubicBezTo>
                    <a:pt x="48" y="124"/>
                    <a:pt x="55" y="125"/>
                    <a:pt x="60" y="127"/>
                  </a:cubicBezTo>
                  <a:cubicBezTo>
                    <a:pt x="60" y="129"/>
                    <a:pt x="58" y="142"/>
                    <a:pt x="58" y="144"/>
                  </a:cubicBezTo>
                  <a:cubicBezTo>
                    <a:pt x="53" y="142"/>
                    <a:pt x="47" y="140"/>
                    <a:pt x="43" y="140"/>
                  </a:cubicBezTo>
                  <a:cubicBezTo>
                    <a:pt x="30" y="140"/>
                    <a:pt x="24" y="147"/>
                    <a:pt x="24" y="162"/>
                  </a:cubicBezTo>
                  <a:cubicBezTo>
                    <a:pt x="24" y="171"/>
                    <a:pt x="26" y="183"/>
                    <a:pt x="42" y="183"/>
                  </a:cubicBezTo>
                  <a:cubicBezTo>
                    <a:pt x="44" y="183"/>
                    <a:pt x="46" y="183"/>
                    <a:pt x="47" y="183"/>
                  </a:cubicBezTo>
                  <a:cubicBezTo>
                    <a:pt x="49" y="199"/>
                    <a:pt x="49" y="199"/>
                    <a:pt x="49" y="199"/>
                  </a:cubicBezTo>
                  <a:cubicBezTo>
                    <a:pt x="46" y="199"/>
                    <a:pt x="44" y="199"/>
                    <a:pt x="41" y="199"/>
                  </a:cubicBezTo>
                  <a:cubicBezTo>
                    <a:pt x="32" y="199"/>
                    <a:pt x="24" y="198"/>
                    <a:pt x="18" y="194"/>
                  </a:cubicBezTo>
                  <a:cubicBezTo>
                    <a:pt x="39" y="247"/>
                    <a:pt x="74" y="294"/>
                    <a:pt x="93" y="306"/>
                  </a:cubicBezTo>
                  <a:cubicBezTo>
                    <a:pt x="86" y="292"/>
                    <a:pt x="81" y="255"/>
                    <a:pt x="80" y="214"/>
                  </a:cubicBezTo>
                  <a:cubicBezTo>
                    <a:pt x="71" y="212"/>
                    <a:pt x="61" y="206"/>
                    <a:pt x="61" y="192"/>
                  </a:cubicBezTo>
                  <a:cubicBezTo>
                    <a:pt x="61" y="180"/>
                    <a:pt x="66" y="174"/>
                    <a:pt x="71" y="169"/>
                  </a:cubicBezTo>
                  <a:cubicBezTo>
                    <a:pt x="75" y="164"/>
                    <a:pt x="79" y="159"/>
                    <a:pt x="79" y="152"/>
                  </a:cubicBezTo>
                  <a:cubicBezTo>
                    <a:pt x="79" y="152"/>
                    <a:pt x="79" y="146"/>
                    <a:pt x="79" y="145"/>
                  </a:cubicBezTo>
                  <a:cubicBezTo>
                    <a:pt x="86" y="145"/>
                    <a:pt x="86" y="145"/>
                    <a:pt x="86" y="145"/>
                  </a:cubicBezTo>
                  <a:cubicBezTo>
                    <a:pt x="86" y="141"/>
                    <a:pt x="87" y="138"/>
                    <a:pt x="88" y="134"/>
                  </a:cubicBezTo>
                  <a:cubicBezTo>
                    <a:pt x="82" y="134"/>
                    <a:pt x="77" y="129"/>
                    <a:pt x="77" y="123"/>
                  </a:cubicBezTo>
                  <a:cubicBezTo>
                    <a:pt x="77" y="116"/>
                    <a:pt x="83" y="111"/>
                    <a:pt x="89" y="111"/>
                  </a:cubicBezTo>
                  <a:cubicBezTo>
                    <a:pt x="91" y="111"/>
                    <a:pt x="93" y="112"/>
                    <a:pt x="94" y="112"/>
                  </a:cubicBezTo>
                  <a:cubicBezTo>
                    <a:pt x="101" y="93"/>
                    <a:pt x="111" y="76"/>
                    <a:pt x="124" y="67"/>
                  </a:cubicBezTo>
                  <a:cubicBezTo>
                    <a:pt x="169" y="34"/>
                    <a:pt x="242" y="81"/>
                    <a:pt x="281" y="121"/>
                  </a:cubicBezTo>
                  <a:cubicBezTo>
                    <a:pt x="286" y="87"/>
                    <a:pt x="280" y="59"/>
                    <a:pt x="261" y="47"/>
                  </a:cubicBezTo>
                </a:path>
              </a:pathLst>
            </a:custGeom>
            <a:solidFill>
              <a:srgbClr val="00A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16" name="Rechthoek 15"/>
          <p:cNvSpPr/>
          <p:nvPr userDrawn="1"/>
        </p:nvSpPr>
        <p:spPr>
          <a:xfrm>
            <a:off x="7524000" y="756000"/>
            <a:ext cx="4320000" cy="135421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schemeClr val="tx2"/>
                </a:solidFill>
                <a:effectLst/>
                <a:uLnTx/>
                <a:uFillTx/>
                <a:latin typeface="PT Sans"/>
                <a:ea typeface="+mn-ea"/>
                <a:cs typeface="+mn-cs"/>
              </a:rPr>
              <a:t>Gelijke kansen </a:t>
            </a:r>
            <a:br>
              <a:rPr kumimoji="0" lang="nl-NL" sz="4400" b="0" i="0" u="none" strike="noStrike" kern="1200" cap="none" spc="0" normalizeH="0" baseline="0" noProof="0" dirty="0">
                <a:ln>
                  <a:noFill/>
                </a:ln>
                <a:solidFill>
                  <a:schemeClr val="tx2"/>
                </a:solidFill>
                <a:effectLst/>
                <a:uLnTx/>
                <a:uFillTx/>
                <a:latin typeface="PT Sans"/>
                <a:ea typeface="+mn-ea"/>
                <a:cs typeface="+mn-cs"/>
              </a:rPr>
            </a:br>
            <a:r>
              <a:rPr kumimoji="0" lang="nl-NL" sz="4400" b="0" i="0" u="none" strike="noStrike" kern="1200" cap="none" spc="0" normalizeH="0" baseline="0" noProof="0" dirty="0">
                <a:ln>
                  <a:noFill/>
                </a:ln>
                <a:solidFill>
                  <a:schemeClr val="tx2"/>
                </a:solidFill>
                <a:effectLst/>
                <a:uLnTx/>
                <a:uFillTx/>
                <a:latin typeface="PT Sans"/>
                <a:ea typeface="+mn-ea"/>
                <a:cs typeface="+mn-cs"/>
              </a:rPr>
              <a:t>voor iedereen</a:t>
            </a:r>
          </a:p>
        </p:txBody>
      </p:sp>
      <p:sp>
        <p:nvSpPr>
          <p:cNvPr id="19" name="Rechthoek 18"/>
          <p:cNvSpPr/>
          <p:nvPr userDrawn="1"/>
        </p:nvSpPr>
        <p:spPr>
          <a:xfrm>
            <a:off x="7545600" y="2340000"/>
            <a:ext cx="4320000" cy="2826415"/>
          </a:xfrm>
          <a:prstGeom prst="rect">
            <a:avLst/>
          </a:prstGeom>
        </p:spPr>
        <p:txBody>
          <a:bodyPr lIns="0" tIns="0" rIns="0" bIns="0">
            <a:spAutoFit/>
          </a:bodyPr>
          <a:lstStyle/>
          <a:p>
            <a:pPr marL="355600" indent="-355600" defTabSz="360000">
              <a:spcBef>
                <a:spcPts val="1000"/>
              </a:spcBef>
              <a:buClr>
                <a:schemeClr val="tx2"/>
              </a:buClr>
              <a:buFont typeface="Arial" panose="020B0604020202020204" pitchFamily="34" charset="0"/>
              <a:buChar char="•"/>
              <a:defRPr/>
            </a:pPr>
            <a:r>
              <a:rPr lang="nl-NL" sz="2300" dirty="0">
                <a:solidFill>
                  <a:prstClr val="black"/>
                </a:solidFill>
                <a:latin typeface="PT Sans"/>
              </a:rPr>
              <a:t>Voor onderwijs, bedrijfsleven </a:t>
            </a:r>
            <a:br>
              <a:rPr lang="nl-NL" sz="2300" dirty="0">
                <a:solidFill>
                  <a:prstClr val="black"/>
                </a:solidFill>
                <a:latin typeface="PT Sans"/>
              </a:rPr>
            </a:br>
            <a:r>
              <a:rPr lang="nl-NL" sz="2300" dirty="0">
                <a:solidFill>
                  <a:prstClr val="black"/>
                </a:solidFill>
                <a:latin typeface="PT Sans"/>
              </a:rPr>
              <a:t>en overheden</a:t>
            </a:r>
          </a:p>
          <a:p>
            <a:pPr marL="355600" indent="-355600" defTabSz="360000">
              <a:spcBef>
                <a:spcPts val="1000"/>
              </a:spcBef>
              <a:buClr>
                <a:schemeClr val="tx2"/>
              </a:buClr>
              <a:buFont typeface="Arial" panose="020B0604020202020204" pitchFamily="34" charset="0"/>
              <a:buChar char="•"/>
              <a:defRPr/>
            </a:pPr>
            <a:r>
              <a:rPr lang="nl-NL" sz="2300" dirty="0">
                <a:solidFill>
                  <a:prstClr val="black"/>
                </a:solidFill>
                <a:latin typeface="PT Sans"/>
              </a:rPr>
              <a:t>500+ toetsen en examens </a:t>
            </a:r>
            <a:br>
              <a:rPr lang="nl-NL" sz="2300" dirty="0">
                <a:solidFill>
                  <a:prstClr val="black"/>
                </a:solidFill>
                <a:latin typeface="PT Sans"/>
              </a:rPr>
            </a:br>
            <a:r>
              <a:rPr lang="nl-NL" sz="2300" dirty="0">
                <a:solidFill>
                  <a:prstClr val="black"/>
                </a:solidFill>
                <a:latin typeface="PT Sans"/>
              </a:rPr>
              <a:t>per jaar</a:t>
            </a:r>
          </a:p>
          <a:p>
            <a:pPr marL="355600" indent="-355600" defTabSz="360000">
              <a:spcBef>
                <a:spcPts val="1000"/>
              </a:spcBef>
              <a:buClr>
                <a:schemeClr val="tx2"/>
              </a:buClr>
              <a:buFont typeface="Arial" panose="020B0604020202020204" pitchFamily="34" charset="0"/>
              <a:buChar char="•"/>
              <a:defRPr/>
            </a:pPr>
            <a:r>
              <a:rPr lang="nl-NL" sz="2300" dirty="0">
                <a:solidFill>
                  <a:prstClr val="black"/>
                </a:solidFill>
                <a:latin typeface="PT Sans"/>
              </a:rPr>
              <a:t>Samen met 2000+ leerkrachten, docenten en mensen uit het bedrijfsleven</a:t>
            </a:r>
          </a:p>
        </p:txBody>
      </p:sp>
      <p:sp>
        <p:nvSpPr>
          <p:cNvPr id="15" name="Tijdelijke aanduiding voor afbeelding 22">
            <a:extLst>
              <a:ext uri="{FF2B5EF4-FFF2-40B4-BE49-F238E27FC236}">
                <a16:creationId xmlns:a16="http://schemas.microsoft.com/office/drawing/2014/main" id="{3D21393A-8F21-4431-838A-97B53C52E311}"/>
              </a:ext>
            </a:extLst>
          </p:cNvPr>
          <p:cNvSpPr>
            <a:spLocks noGrp="1"/>
          </p:cNvSpPr>
          <p:nvPr>
            <p:ph type="pic" sz="quarter" idx="17" hasCustomPrompt="1"/>
          </p:nvPr>
        </p:nvSpPr>
        <p:spPr>
          <a:xfrm>
            <a:off x="-27709" y="0"/>
            <a:ext cx="7116496" cy="6868632"/>
          </a:xfrm>
          <a:custGeom>
            <a:avLst/>
            <a:gdLst>
              <a:gd name="connsiteX0" fmla="*/ 0 w 7116496"/>
              <a:gd name="connsiteY0" fmla="*/ 0 h 6868632"/>
              <a:gd name="connsiteX1" fmla="*/ 7030558 w 7116496"/>
              <a:gd name="connsiteY1" fmla="*/ 0 h 6868632"/>
              <a:gd name="connsiteX2" fmla="*/ 6882325 w 7116496"/>
              <a:gd name="connsiteY2" fmla="*/ 438551 h 6868632"/>
              <a:gd name="connsiteX3" fmla="*/ 6506905 w 7116496"/>
              <a:gd name="connsiteY3" fmla="*/ 3252095 h 6868632"/>
              <a:gd name="connsiteX4" fmla="*/ 6977575 w 7116496"/>
              <a:gd name="connsiteY4" fmla="*/ 6590530 h 6868632"/>
              <a:gd name="connsiteX5" fmla="*/ 7043413 w 7116496"/>
              <a:gd name="connsiteY5" fmla="*/ 6858000 h 6868632"/>
              <a:gd name="connsiteX6" fmla="*/ 7116496 w 7116496"/>
              <a:gd name="connsiteY6" fmla="*/ 6858000 h 6868632"/>
              <a:gd name="connsiteX7" fmla="*/ 7116496 w 7116496"/>
              <a:gd name="connsiteY7" fmla="*/ 6868632 h 6868632"/>
              <a:gd name="connsiteX8" fmla="*/ 0 w 7116496"/>
              <a:gd name="connsiteY8" fmla="*/ 6868632 h 686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6496" h="6868632">
                <a:moveTo>
                  <a:pt x="0" y="0"/>
                </a:moveTo>
                <a:lnTo>
                  <a:pt x="7030558" y="0"/>
                </a:lnTo>
                <a:lnTo>
                  <a:pt x="6882325" y="438551"/>
                </a:lnTo>
                <a:cubicBezTo>
                  <a:pt x="6561260" y="1514819"/>
                  <a:pt x="6506905" y="2264925"/>
                  <a:pt x="6506905" y="3252095"/>
                </a:cubicBezTo>
                <a:cubicBezTo>
                  <a:pt x="6506905" y="4434642"/>
                  <a:pt x="6711593" y="5439306"/>
                  <a:pt x="6977575" y="6590530"/>
                </a:cubicBezTo>
                <a:cubicBezTo>
                  <a:pt x="7010154" y="6672598"/>
                  <a:pt x="7010834" y="6775932"/>
                  <a:pt x="7043413" y="6858000"/>
                </a:cubicBezTo>
                <a:lnTo>
                  <a:pt x="7116496" y="6858000"/>
                </a:lnTo>
                <a:lnTo>
                  <a:pt x="7116496" y="6868632"/>
                </a:lnTo>
                <a:lnTo>
                  <a:pt x="0" y="6868632"/>
                </a:lnTo>
                <a:close/>
              </a:path>
            </a:pathLst>
          </a:custGeom>
          <a:solidFill>
            <a:schemeClr val="bg1">
              <a:lumMod val="95000"/>
            </a:schemeClr>
          </a:solidFill>
        </p:spPr>
        <p:txBody>
          <a:bodyPr wrap="square" tIns="936000" anchor="ctr">
            <a:noAutofit/>
          </a:bodyPr>
          <a:lstStyle>
            <a:lvl1pPr marL="0" indent="0" algn="ctr">
              <a:buFontTx/>
              <a:buNone/>
              <a:defRPr sz="1100"/>
            </a:lvl1pPr>
          </a:lstStyle>
          <a:p>
            <a:r>
              <a:rPr lang="nl-NL" dirty="0"/>
              <a:t>Klik op het icoon om </a:t>
            </a:r>
            <a:br>
              <a:rPr lang="nl-NL" dirty="0"/>
            </a:br>
            <a:r>
              <a:rPr lang="nl-NL" dirty="0"/>
              <a:t>een afbeelding in te laden</a:t>
            </a:r>
          </a:p>
        </p:txBody>
      </p:sp>
    </p:spTree>
    <p:extLst>
      <p:ext uri="{BB962C8B-B14F-4D97-AF65-F5344CB8AC3E}">
        <p14:creationId xmlns:p14="http://schemas.microsoft.com/office/powerpoint/2010/main" val="257263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925A429-6870-49FE-899F-46C0B1E86102}"/>
              </a:ext>
            </a:extLst>
          </p:cNvPr>
          <p:cNvSpPr>
            <a:spLocks noGrp="1"/>
          </p:cNvSpPr>
          <p:nvPr>
            <p:ph type="title"/>
          </p:nvPr>
        </p:nvSpPr>
        <p:spPr>
          <a:xfrm>
            <a:off x="1022650" y="437317"/>
            <a:ext cx="10146700" cy="1325563"/>
          </a:xfrm>
          <a:prstGeom prst="rect">
            <a:avLst/>
          </a:prstGeom>
        </p:spPr>
        <p:txBody>
          <a:bodyPr vert="horz" lIns="0" tIns="0" rIns="0" bIns="0" rtlCol="0" anchor="ctr">
            <a:normAutofit/>
          </a:bodyPr>
          <a:lstStyle/>
          <a:p>
            <a:r>
              <a:rPr lang="nl-NL" dirty="0"/>
              <a:t>Klik om de stijl te bewerken</a:t>
            </a:r>
          </a:p>
        </p:txBody>
      </p:sp>
      <p:sp>
        <p:nvSpPr>
          <p:cNvPr id="3" name="Tijdelijke aanduiding voor tekst 2">
            <a:extLst>
              <a:ext uri="{FF2B5EF4-FFF2-40B4-BE49-F238E27FC236}">
                <a16:creationId xmlns:a16="http://schemas.microsoft.com/office/drawing/2014/main" id="{0691D979-C511-4525-9417-1805594DADF1}"/>
              </a:ext>
            </a:extLst>
          </p:cNvPr>
          <p:cNvSpPr>
            <a:spLocks noGrp="1"/>
          </p:cNvSpPr>
          <p:nvPr>
            <p:ph type="body" idx="1"/>
          </p:nvPr>
        </p:nvSpPr>
        <p:spPr>
          <a:xfrm>
            <a:off x="1022650" y="1994307"/>
            <a:ext cx="10146700" cy="4332032"/>
          </a:xfrm>
          <a:prstGeom prst="rect">
            <a:avLst/>
          </a:prstGeom>
        </p:spPr>
        <p:txBody>
          <a:bodyPr vert="horz" lIns="0" tIns="0" rIns="0" bIns="0" rtlCol="0">
            <a:normAutofit/>
          </a:bodyPr>
          <a:lstStyle/>
          <a:p>
            <a:pPr lvl="0"/>
            <a:r>
              <a:rPr lang="nl-NL" dirty="0" err="1"/>
              <a:t>Bullet</a:t>
            </a:r>
            <a:r>
              <a:rPr lang="nl-NL" dirty="0"/>
              <a:t> </a:t>
            </a:r>
          </a:p>
          <a:p>
            <a:pPr lvl="1"/>
            <a:r>
              <a:rPr lang="nl-NL" dirty="0"/>
              <a:t>Sub </a:t>
            </a:r>
            <a:r>
              <a:rPr lang="nl-NL" dirty="0" err="1"/>
              <a:t>bullet</a:t>
            </a:r>
            <a:endParaRPr lang="nl-NL" dirty="0"/>
          </a:p>
          <a:p>
            <a:pPr lvl="2"/>
            <a:r>
              <a:rPr lang="nl-NL" dirty="0"/>
              <a:t>Vinkje</a:t>
            </a:r>
          </a:p>
          <a:p>
            <a:pPr lvl="3"/>
            <a:r>
              <a:rPr lang="nl-NL" dirty="0"/>
              <a:t>Leestekst</a:t>
            </a:r>
          </a:p>
          <a:p>
            <a:pPr lvl="4"/>
            <a:r>
              <a:rPr lang="nl-NL" dirty="0"/>
              <a:t>Header</a:t>
            </a:r>
          </a:p>
          <a:p>
            <a:pPr lvl="5"/>
            <a:r>
              <a:rPr lang="nl-NL" dirty="0" err="1"/>
              <a:t>Bullet</a:t>
            </a:r>
            <a:r>
              <a:rPr lang="nl-NL" dirty="0"/>
              <a:t> </a:t>
            </a:r>
          </a:p>
          <a:p>
            <a:pPr lvl="6"/>
            <a:r>
              <a:rPr lang="nl-NL" dirty="0"/>
              <a:t>Sub </a:t>
            </a:r>
            <a:r>
              <a:rPr lang="nl-NL" dirty="0" err="1"/>
              <a:t>bullet</a:t>
            </a:r>
            <a:endParaRPr lang="nl-NL" dirty="0"/>
          </a:p>
          <a:p>
            <a:pPr lvl="7"/>
            <a:r>
              <a:rPr lang="nl-NL" dirty="0"/>
              <a:t>Vinkje</a:t>
            </a:r>
          </a:p>
          <a:p>
            <a:pPr lvl="8"/>
            <a:r>
              <a:rPr lang="nl-NL" dirty="0"/>
              <a:t>Leestekst</a:t>
            </a:r>
          </a:p>
          <a:p>
            <a:pPr lvl="4"/>
            <a:endParaRPr lang="nl-NL" dirty="0"/>
          </a:p>
        </p:txBody>
      </p:sp>
      <p:sp>
        <p:nvSpPr>
          <p:cNvPr id="4" name="Tijdelijke aanduiding voor datum 3">
            <a:extLst>
              <a:ext uri="{FF2B5EF4-FFF2-40B4-BE49-F238E27FC236}">
                <a16:creationId xmlns:a16="http://schemas.microsoft.com/office/drawing/2014/main" id="{A47B0212-986F-4D86-A3B8-BE58A2E8A326}"/>
              </a:ext>
            </a:extLst>
          </p:cNvPr>
          <p:cNvSpPr>
            <a:spLocks noGrp="1"/>
          </p:cNvSpPr>
          <p:nvPr>
            <p:ph type="dt" sz="half" idx="2"/>
          </p:nvPr>
        </p:nvSpPr>
        <p:spPr>
          <a:xfrm>
            <a:off x="838200" y="740489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02C83E-7107-42C5-AD5E-AEEBD0992041}" type="datetime1">
              <a:rPr lang="nl-NL" smtClean="0"/>
              <a:t>20-01-2023</a:t>
            </a:fld>
            <a:endParaRPr lang="nl-NL"/>
          </a:p>
        </p:txBody>
      </p:sp>
      <p:sp>
        <p:nvSpPr>
          <p:cNvPr id="5" name="Tijdelijke aanduiding voor voettekst 4">
            <a:extLst>
              <a:ext uri="{FF2B5EF4-FFF2-40B4-BE49-F238E27FC236}">
                <a16:creationId xmlns:a16="http://schemas.microsoft.com/office/drawing/2014/main" id="{85C8B379-99CC-4592-B64E-2CC80E79CA5F}"/>
              </a:ext>
            </a:extLst>
          </p:cNvPr>
          <p:cNvSpPr>
            <a:spLocks noGrp="1"/>
          </p:cNvSpPr>
          <p:nvPr>
            <p:ph type="ftr" sz="quarter" idx="3"/>
          </p:nvPr>
        </p:nvSpPr>
        <p:spPr>
          <a:xfrm>
            <a:off x="4038600" y="740489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 Cito, 2019</a:t>
            </a:r>
          </a:p>
        </p:txBody>
      </p:sp>
      <p:sp>
        <p:nvSpPr>
          <p:cNvPr id="6" name="Tijdelijke aanduiding voor dianummer 5">
            <a:extLst>
              <a:ext uri="{FF2B5EF4-FFF2-40B4-BE49-F238E27FC236}">
                <a16:creationId xmlns:a16="http://schemas.microsoft.com/office/drawing/2014/main" id="{2E5A14E4-71A4-4643-9136-756D5BDF2D1F}"/>
              </a:ext>
            </a:extLst>
          </p:cNvPr>
          <p:cNvSpPr>
            <a:spLocks noGrp="1"/>
          </p:cNvSpPr>
          <p:nvPr>
            <p:ph type="sldNum" sz="quarter" idx="4"/>
          </p:nvPr>
        </p:nvSpPr>
        <p:spPr>
          <a:xfrm>
            <a:off x="8610600" y="740489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7CAEE-63C4-415B-A7D5-246F31E6E309}" type="slidenum">
              <a:rPr lang="nl-NL" smtClean="0"/>
              <a:t>‹#›</a:t>
            </a:fld>
            <a:endParaRPr lang="nl-NL"/>
          </a:p>
        </p:txBody>
      </p:sp>
      <p:sp>
        <p:nvSpPr>
          <p:cNvPr id="7" name="Ovaal 6"/>
          <p:cNvSpPr/>
          <p:nvPr userDrawn="1"/>
        </p:nvSpPr>
        <p:spPr>
          <a:xfrm>
            <a:off x="-9525" y="-505326"/>
            <a:ext cx="385010" cy="38501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userDrawn="1"/>
        </p:nvSpPr>
        <p:spPr>
          <a:xfrm>
            <a:off x="442856" y="-505326"/>
            <a:ext cx="385010" cy="38501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p:cNvSpPr/>
          <p:nvPr userDrawn="1"/>
        </p:nvSpPr>
        <p:spPr>
          <a:xfrm>
            <a:off x="895237" y="-505326"/>
            <a:ext cx="385010" cy="3850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p:cNvSpPr/>
          <p:nvPr userDrawn="1"/>
        </p:nvSpPr>
        <p:spPr>
          <a:xfrm>
            <a:off x="1347618" y="-505326"/>
            <a:ext cx="385010" cy="3850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p:cNvSpPr/>
          <p:nvPr userDrawn="1"/>
        </p:nvSpPr>
        <p:spPr>
          <a:xfrm>
            <a:off x="1799999" y="-505326"/>
            <a:ext cx="385010" cy="3850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p:cNvSpPr/>
          <p:nvPr userDrawn="1"/>
        </p:nvSpPr>
        <p:spPr>
          <a:xfrm>
            <a:off x="2252380" y="-505326"/>
            <a:ext cx="385010" cy="3850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p:cNvSpPr/>
          <p:nvPr userDrawn="1"/>
        </p:nvSpPr>
        <p:spPr>
          <a:xfrm>
            <a:off x="2704761" y="-505326"/>
            <a:ext cx="385010" cy="3850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p:cNvSpPr/>
          <p:nvPr userDrawn="1"/>
        </p:nvSpPr>
        <p:spPr>
          <a:xfrm>
            <a:off x="3157142" y="-517358"/>
            <a:ext cx="385010" cy="38501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p:cNvSpPr/>
          <p:nvPr userDrawn="1"/>
        </p:nvSpPr>
        <p:spPr>
          <a:xfrm>
            <a:off x="3609523" y="-517358"/>
            <a:ext cx="385010" cy="385010"/>
          </a:xfrm>
          <a:prstGeom prst="ellipse">
            <a:avLst/>
          </a:prstGeom>
          <a:solidFill>
            <a:srgbClr val="4B8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p:cNvSpPr/>
          <p:nvPr userDrawn="1"/>
        </p:nvSpPr>
        <p:spPr>
          <a:xfrm>
            <a:off x="4061904" y="-517358"/>
            <a:ext cx="385010" cy="385010"/>
          </a:xfrm>
          <a:prstGeom prst="ellipse">
            <a:avLst/>
          </a:prstGeom>
          <a:solidFill>
            <a:srgbClr val="616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p:cNvSpPr/>
          <p:nvPr userDrawn="1"/>
        </p:nvSpPr>
        <p:spPr>
          <a:xfrm>
            <a:off x="4514285" y="-517358"/>
            <a:ext cx="385010" cy="385010"/>
          </a:xfrm>
          <a:prstGeom prst="ellipse">
            <a:avLst/>
          </a:prstGeom>
          <a:solidFill>
            <a:srgbClr val="473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p:cNvSpPr/>
          <p:nvPr userDrawn="1"/>
        </p:nvSpPr>
        <p:spPr>
          <a:xfrm>
            <a:off x="4966666" y="-517358"/>
            <a:ext cx="385010" cy="385010"/>
          </a:xfrm>
          <a:prstGeom prst="ellipse">
            <a:avLst/>
          </a:prstGeom>
          <a:solidFill>
            <a:srgbClr val="F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al 22"/>
          <p:cNvSpPr/>
          <p:nvPr userDrawn="1"/>
        </p:nvSpPr>
        <p:spPr>
          <a:xfrm>
            <a:off x="5419047" y="-517358"/>
            <a:ext cx="385010" cy="385010"/>
          </a:xfrm>
          <a:prstGeom prst="ellipse">
            <a:avLst/>
          </a:prstGeom>
          <a:solidFill>
            <a:srgbClr val="F29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p:cNvSpPr/>
          <p:nvPr userDrawn="1"/>
        </p:nvSpPr>
        <p:spPr>
          <a:xfrm>
            <a:off x="5871428" y="-517358"/>
            <a:ext cx="385010" cy="385010"/>
          </a:xfrm>
          <a:prstGeom prst="ellipse">
            <a:avLst/>
          </a:prstGeom>
          <a:solidFill>
            <a:srgbClr val="E7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p:cNvSpPr/>
          <p:nvPr userDrawn="1"/>
        </p:nvSpPr>
        <p:spPr>
          <a:xfrm>
            <a:off x="6323813" y="-517358"/>
            <a:ext cx="385010" cy="385010"/>
          </a:xfrm>
          <a:prstGeom prst="ellipse">
            <a:avLst/>
          </a:prstGeom>
          <a:solidFill>
            <a:srgbClr val="C21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p:cNvSpPr/>
          <p:nvPr userDrawn="1"/>
        </p:nvSpPr>
        <p:spPr>
          <a:xfrm>
            <a:off x="-117813" y="-830179"/>
            <a:ext cx="2090988" cy="230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l-NL" sz="1600" dirty="0">
                <a:solidFill>
                  <a:schemeClr val="tx1"/>
                </a:solidFill>
                <a:latin typeface="+mj-lt"/>
              </a:rPr>
              <a:t>Kleurenpalet</a:t>
            </a:r>
          </a:p>
        </p:txBody>
      </p:sp>
    </p:spTree>
    <p:extLst>
      <p:ext uri="{BB962C8B-B14F-4D97-AF65-F5344CB8AC3E}">
        <p14:creationId xmlns:p14="http://schemas.microsoft.com/office/powerpoint/2010/main" val="381509817"/>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0" r:id="rId4"/>
    <p:sldLayoutId id="2147483685" r:id="rId5"/>
    <p:sldLayoutId id="2147483686" r:id="rId6"/>
    <p:sldLayoutId id="2147483661" r:id="rId7"/>
    <p:sldLayoutId id="2147483662" r:id="rId8"/>
    <p:sldLayoutId id="2147483663" r:id="rId9"/>
    <p:sldLayoutId id="2147483669" r:id="rId10"/>
    <p:sldLayoutId id="2147483670" r:id="rId11"/>
    <p:sldLayoutId id="2147483671" r:id="rId12"/>
    <p:sldLayoutId id="2147483676" r:id="rId13"/>
    <p:sldLayoutId id="2147483684" r:id="rId14"/>
  </p:sldLayoutIdLst>
  <p:hf sldNum="0" hd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75341" y="311290"/>
            <a:ext cx="10907059" cy="968841"/>
          </a:xfrm>
          <a:prstGeom prst="rect">
            <a:avLst/>
          </a:prstGeom>
        </p:spPr>
        <p:txBody>
          <a:bodyPr vert="horz" lIns="0" tIns="0" rIns="0" bIns="0" rtlCol="0" anchor="t" anchorCtr="0">
            <a:normAutofit/>
          </a:bodyPr>
          <a:lstStyle/>
          <a:p>
            <a:r>
              <a:rPr lang="en-US" noProof="0"/>
              <a:t>Click to edit Master title style</a:t>
            </a:r>
          </a:p>
        </p:txBody>
      </p:sp>
      <p:sp>
        <p:nvSpPr>
          <p:cNvPr id="3" name="Tijdelijke aanduiding voor tekst 2"/>
          <p:cNvSpPr>
            <a:spLocks noGrp="1"/>
          </p:cNvSpPr>
          <p:nvPr>
            <p:ph type="body" idx="1"/>
          </p:nvPr>
        </p:nvSpPr>
        <p:spPr>
          <a:xfrm>
            <a:off x="675341" y="1362383"/>
            <a:ext cx="10907059" cy="4670117"/>
          </a:xfrm>
          <a:prstGeom prst="rect">
            <a:avLst/>
          </a:prstGeom>
        </p:spPr>
        <p:txBody>
          <a:bodyPr vert="horz" lIns="0" tIns="0" rIns="0" bIns="0" rtlCol="0" anchor="t" anchorCtr="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jdelijke aanduiding voor datum 3"/>
          <p:cNvSpPr>
            <a:spLocks noGrp="1"/>
          </p:cNvSpPr>
          <p:nvPr>
            <p:ph type="dt" sz="half" idx="2"/>
          </p:nvPr>
        </p:nvSpPr>
        <p:spPr>
          <a:xfrm>
            <a:off x="9616088" y="6475942"/>
            <a:ext cx="1424445" cy="228070"/>
          </a:xfrm>
          <a:prstGeom prst="rect">
            <a:avLst/>
          </a:prstGeom>
        </p:spPr>
        <p:txBody>
          <a:bodyPr vert="horz" lIns="0" tIns="0" rIns="0" bIns="0" rtlCol="0" anchor="t" anchorCtr="0"/>
          <a:lstStyle>
            <a:lvl1pPr algn="r">
              <a:defRPr sz="1000">
                <a:solidFill>
                  <a:schemeClr val="accent6"/>
                </a:solidFill>
              </a:defRPr>
            </a:lvl1pPr>
          </a:lstStyle>
          <a:p>
            <a:fld id="{02C89652-6118-194A-A2A5-0F33353BC73A}" type="datetimeFigureOut">
              <a:rPr lang="en-US" noProof="0" smtClean="0"/>
              <a:pPr/>
              <a:t>1/20/23</a:t>
            </a:fld>
            <a:endParaRPr lang="en-US" noProof="0"/>
          </a:p>
        </p:txBody>
      </p:sp>
      <p:sp>
        <p:nvSpPr>
          <p:cNvPr id="6" name="Tijdelijke aanduiding voor dianummer 5"/>
          <p:cNvSpPr>
            <a:spLocks noGrp="1"/>
          </p:cNvSpPr>
          <p:nvPr>
            <p:ph type="sldNum" sz="quarter" idx="4"/>
          </p:nvPr>
        </p:nvSpPr>
        <p:spPr>
          <a:xfrm>
            <a:off x="11040533" y="6475942"/>
            <a:ext cx="541867" cy="228070"/>
          </a:xfrm>
          <a:prstGeom prst="rect">
            <a:avLst/>
          </a:prstGeom>
        </p:spPr>
        <p:txBody>
          <a:bodyPr vert="horz" lIns="0" tIns="0" rIns="0" bIns="0" rtlCol="0" anchor="t" anchorCtr="0"/>
          <a:lstStyle>
            <a:lvl1pPr algn="r">
              <a:defRPr sz="1000">
                <a:solidFill>
                  <a:schemeClr val="accent6"/>
                </a:solidFill>
              </a:defRPr>
            </a:lvl1pPr>
          </a:lstStyle>
          <a:p>
            <a:fld id="{365E7149-2CBC-7E42-B4F4-E2E7C22F4267}" type="slidenum">
              <a:rPr lang="en-US" noProof="0" smtClean="0"/>
              <a:pPr/>
              <a:t>‹#›</a:t>
            </a:fld>
            <a:endParaRPr lang="en-US" noProof="0"/>
          </a:p>
        </p:txBody>
      </p:sp>
    </p:spTree>
    <p:extLst>
      <p:ext uri="{BB962C8B-B14F-4D97-AF65-F5344CB8AC3E}">
        <p14:creationId xmlns:p14="http://schemas.microsoft.com/office/powerpoint/2010/main" val="59999915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457200" rtl="0" eaLnBrk="1" latinLnBrk="0" hangingPunct="1">
        <a:lnSpc>
          <a:spcPct val="90000"/>
        </a:lnSpc>
        <a:spcBef>
          <a:spcPct val="0"/>
        </a:spcBef>
        <a:buNone/>
        <a:defRPr sz="3600" b="1" kern="1200">
          <a:solidFill>
            <a:srgbClr val="1AB7EA"/>
          </a:solidFill>
          <a:latin typeface="Myriad Pro"/>
          <a:ea typeface="+mj-ea"/>
          <a:cs typeface="Myriad Pro"/>
        </a:defRPr>
      </a:lvl1pPr>
    </p:titleStyle>
    <p:bodyStyle>
      <a:lvl1pPr marL="288000" indent="-288000" algn="l" defTabSz="457200" rtl="0" eaLnBrk="1" latinLnBrk="0" hangingPunct="1">
        <a:lnSpc>
          <a:spcPct val="90000"/>
        </a:lnSpc>
        <a:spcBef>
          <a:spcPts val="400"/>
        </a:spcBef>
        <a:buClr>
          <a:schemeClr val="accent1"/>
        </a:buClr>
        <a:buSzPct val="140000"/>
        <a:buFont typeface="Arial"/>
        <a:buChar char="•"/>
        <a:defRPr sz="2000" kern="1200">
          <a:solidFill>
            <a:schemeClr val="tx1"/>
          </a:solidFill>
          <a:latin typeface="Myriad Pro"/>
          <a:ea typeface="+mn-ea"/>
          <a:cs typeface="Myriad Pro"/>
        </a:defRPr>
      </a:lvl1pPr>
      <a:lvl2pPr marL="576000" indent="-288000" algn="l" defTabSz="457200" rtl="0" eaLnBrk="1" latinLnBrk="0" hangingPunct="1">
        <a:lnSpc>
          <a:spcPct val="90000"/>
        </a:lnSpc>
        <a:spcBef>
          <a:spcPts val="400"/>
        </a:spcBef>
        <a:buClr>
          <a:schemeClr val="tx1"/>
        </a:buClr>
        <a:buSzPct val="140000"/>
        <a:buFont typeface="Arial"/>
        <a:buChar char="•"/>
        <a:defRPr sz="2000" kern="1200">
          <a:solidFill>
            <a:schemeClr val="tx1"/>
          </a:solidFill>
          <a:latin typeface="Myriad Pro"/>
          <a:ea typeface="+mn-ea"/>
          <a:cs typeface="Myriad Pro"/>
        </a:defRPr>
      </a:lvl2pPr>
      <a:lvl3pPr marL="864000" indent="-288000" algn="l" defTabSz="457200" rtl="0" eaLnBrk="1" latinLnBrk="0" hangingPunct="1">
        <a:lnSpc>
          <a:spcPct val="90000"/>
        </a:lnSpc>
        <a:spcBef>
          <a:spcPts val="400"/>
        </a:spcBef>
        <a:buClr>
          <a:schemeClr val="accent1"/>
        </a:buClr>
        <a:buSzPct val="140000"/>
        <a:buFont typeface="Arial"/>
        <a:buChar char="•"/>
        <a:defRPr sz="2000" kern="1200">
          <a:solidFill>
            <a:schemeClr val="tx1"/>
          </a:solidFill>
          <a:latin typeface="Myriad Pro"/>
          <a:ea typeface="+mn-ea"/>
          <a:cs typeface="Myriad Pro"/>
        </a:defRPr>
      </a:lvl3pPr>
      <a:lvl4pPr marL="1152000" indent="-288000" algn="l" defTabSz="457200" rtl="0" eaLnBrk="1" latinLnBrk="0" hangingPunct="1">
        <a:lnSpc>
          <a:spcPct val="90000"/>
        </a:lnSpc>
        <a:spcBef>
          <a:spcPts val="400"/>
        </a:spcBef>
        <a:buFont typeface="Lucida Grande"/>
        <a:buChar char="–"/>
        <a:defRPr sz="2000" kern="1200">
          <a:solidFill>
            <a:schemeClr val="tx1"/>
          </a:solidFill>
          <a:latin typeface="Myriad Pro"/>
          <a:ea typeface="+mn-ea"/>
          <a:cs typeface="Myriad Pro"/>
        </a:defRPr>
      </a:lvl4pPr>
      <a:lvl5pPr marL="1440000" indent="-288000" algn="l" defTabSz="457200" rtl="0" eaLnBrk="1" latinLnBrk="0" hangingPunct="1">
        <a:lnSpc>
          <a:spcPct val="90000"/>
        </a:lnSpc>
        <a:spcBef>
          <a:spcPts val="400"/>
        </a:spcBef>
        <a:buFont typeface="Lucida Grande"/>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8.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8.xml"/><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hyperlink" Target="http://alltheweb.com/go/1/IB/img/http/www.east-greene.k12.ia.us/highschool/sports/weightlifting/picture.html" TargetMode="External"/><Relationship Id="rId2" Type="http://schemas.openxmlformats.org/officeDocument/2006/relationships/chart" Target="../charts/chart1.xml"/><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hyperlink" Target="https://labs.openai.com/" TargetMode="External"/><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750D-4BEE-1A47-B999-1B6CA551C47A}"/>
              </a:ext>
            </a:extLst>
          </p:cNvPr>
          <p:cNvSpPr>
            <a:spLocks noGrp="1"/>
          </p:cNvSpPr>
          <p:nvPr>
            <p:ph type="ctrTitle"/>
          </p:nvPr>
        </p:nvSpPr>
        <p:spPr/>
        <p:txBody>
          <a:bodyPr/>
          <a:lstStyle/>
          <a:p>
            <a:r>
              <a:rPr lang="en-US" dirty="0"/>
              <a:t>Assessment for the future</a:t>
            </a:r>
          </a:p>
        </p:txBody>
      </p:sp>
      <p:sp>
        <p:nvSpPr>
          <p:cNvPr id="3" name="Subtitle 2">
            <a:extLst>
              <a:ext uri="{FF2B5EF4-FFF2-40B4-BE49-F238E27FC236}">
                <a16:creationId xmlns:a16="http://schemas.microsoft.com/office/drawing/2014/main" id="{B9B3113A-4CC6-F44C-9409-149BDAC4C0F3}"/>
              </a:ext>
            </a:extLst>
          </p:cNvPr>
          <p:cNvSpPr>
            <a:spLocks noGrp="1"/>
          </p:cNvSpPr>
          <p:nvPr>
            <p:ph type="subTitle" idx="1"/>
          </p:nvPr>
        </p:nvSpPr>
        <p:spPr/>
        <p:txBody>
          <a:bodyPr/>
          <a:lstStyle/>
          <a:p>
            <a:r>
              <a:rPr lang="en-US" dirty="0"/>
              <a:t>Anton </a:t>
            </a:r>
            <a:r>
              <a:rPr lang="nl-NL" dirty="0"/>
              <a:t>Béguin, International Baccalaureate </a:t>
            </a:r>
          </a:p>
          <a:p>
            <a:r>
              <a:rPr lang="nl-NL" dirty="0"/>
              <a:t>Dominique Turner, International Baccalaureate </a:t>
            </a:r>
          </a:p>
          <a:p>
            <a:r>
              <a:rPr lang="en-US" dirty="0"/>
              <a:t>17 January 2023</a:t>
            </a:r>
          </a:p>
        </p:txBody>
      </p:sp>
    </p:spTree>
    <p:extLst>
      <p:ext uri="{BB962C8B-B14F-4D97-AF65-F5344CB8AC3E}">
        <p14:creationId xmlns:p14="http://schemas.microsoft.com/office/powerpoint/2010/main" val="272196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600" dirty="0"/>
              <a:t>Formative Evaluation: Central principle</a:t>
            </a:r>
          </a:p>
        </p:txBody>
      </p:sp>
      <p:sp>
        <p:nvSpPr>
          <p:cNvPr id="5" name="Ovaal 4"/>
          <p:cNvSpPr/>
          <p:nvPr/>
        </p:nvSpPr>
        <p:spPr>
          <a:xfrm>
            <a:off x="7935311" y="682494"/>
            <a:ext cx="3322639" cy="3090718"/>
          </a:xfrm>
          <a:prstGeom prst="ellipse">
            <a:avLst/>
          </a:prstGeom>
          <a:noFill/>
          <a:ln w="28575">
            <a:solidFill>
              <a:srgbClr val="E3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err="1">
                <a:solidFill>
                  <a:srgbClr val="E30075"/>
                </a:solidFill>
              </a:rPr>
              <a:t>Where</a:t>
            </a:r>
            <a:r>
              <a:rPr lang="nl-NL" sz="2800" dirty="0">
                <a:solidFill>
                  <a:srgbClr val="E30075"/>
                </a:solidFill>
              </a:rPr>
              <a:t> do I </a:t>
            </a:r>
            <a:r>
              <a:rPr lang="nl-NL" sz="2800" dirty="0" err="1">
                <a:solidFill>
                  <a:srgbClr val="E30075"/>
                </a:solidFill>
              </a:rPr>
              <a:t>need</a:t>
            </a:r>
            <a:r>
              <a:rPr lang="nl-NL" sz="2800" dirty="0">
                <a:solidFill>
                  <a:srgbClr val="E30075"/>
                </a:solidFill>
              </a:rPr>
              <a:t> </a:t>
            </a:r>
            <a:r>
              <a:rPr lang="nl-NL" sz="2800" dirty="0" err="1">
                <a:solidFill>
                  <a:srgbClr val="E30075"/>
                </a:solidFill>
              </a:rPr>
              <a:t>to</a:t>
            </a:r>
            <a:r>
              <a:rPr lang="nl-NL" sz="2800" dirty="0">
                <a:solidFill>
                  <a:srgbClr val="E30075"/>
                </a:solidFill>
              </a:rPr>
              <a:t> go?</a:t>
            </a:r>
          </a:p>
        </p:txBody>
      </p:sp>
      <p:sp>
        <p:nvSpPr>
          <p:cNvPr id="6" name="Ovaal 5"/>
          <p:cNvSpPr/>
          <p:nvPr/>
        </p:nvSpPr>
        <p:spPr>
          <a:xfrm>
            <a:off x="499242" y="3237185"/>
            <a:ext cx="3322639" cy="3090718"/>
          </a:xfrm>
          <a:prstGeom prst="ellipse">
            <a:avLst/>
          </a:prstGeom>
          <a:noFill/>
          <a:ln w="28575">
            <a:solidFill>
              <a:srgbClr val="E3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err="1">
                <a:solidFill>
                  <a:srgbClr val="E30075"/>
                </a:solidFill>
              </a:rPr>
              <a:t>Where</a:t>
            </a:r>
            <a:r>
              <a:rPr lang="nl-NL" sz="2800" dirty="0">
                <a:solidFill>
                  <a:srgbClr val="E30075"/>
                </a:solidFill>
              </a:rPr>
              <a:t> </a:t>
            </a:r>
            <a:r>
              <a:rPr lang="nl-NL" sz="2800" dirty="0" err="1">
                <a:solidFill>
                  <a:srgbClr val="E30075"/>
                </a:solidFill>
              </a:rPr>
              <a:t>am</a:t>
            </a:r>
            <a:r>
              <a:rPr lang="nl-NL" sz="2800" dirty="0">
                <a:solidFill>
                  <a:srgbClr val="E30075"/>
                </a:solidFill>
              </a:rPr>
              <a:t> I </a:t>
            </a:r>
            <a:r>
              <a:rPr lang="nl-NL" sz="2800" dirty="0" err="1">
                <a:solidFill>
                  <a:srgbClr val="E30075"/>
                </a:solidFill>
              </a:rPr>
              <a:t>now</a:t>
            </a:r>
            <a:r>
              <a:rPr lang="nl-NL" sz="2800" dirty="0">
                <a:solidFill>
                  <a:srgbClr val="E30075"/>
                </a:solidFill>
              </a:rPr>
              <a:t>? </a:t>
            </a:r>
          </a:p>
        </p:txBody>
      </p:sp>
      <p:cxnSp>
        <p:nvCxnSpPr>
          <p:cNvPr id="8" name="Gekromde verbindingslijn 7"/>
          <p:cNvCxnSpPr>
            <a:stCxn id="6" idx="6"/>
            <a:endCxn id="5" idx="2"/>
          </p:cNvCxnSpPr>
          <p:nvPr/>
        </p:nvCxnSpPr>
        <p:spPr>
          <a:xfrm flipV="1">
            <a:off x="3821881" y="2227853"/>
            <a:ext cx="4113430" cy="2554691"/>
          </a:xfrm>
          <a:prstGeom prst="curvedConnector3">
            <a:avLst/>
          </a:prstGeom>
          <a:ln w="57150">
            <a:solidFill>
              <a:srgbClr val="E30075"/>
            </a:solidFill>
            <a:tailEnd type="triangle"/>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5759668" y="3828436"/>
            <a:ext cx="1658120" cy="1384995"/>
          </a:xfrm>
          <a:prstGeom prst="rect">
            <a:avLst/>
          </a:prstGeom>
          <a:noFill/>
        </p:spPr>
        <p:txBody>
          <a:bodyPr wrap="square" rtlCol="0">
            <a:spAutoFit/>
          </a:bodyPr>
          <a:lstStyle/>
          <a:p>
            <a:r>
              <a:rPr lang="nl-NL" sz="2800" dirty="0">
                <a:solidFill>
                  <a:srgbClr val="E30075"/>
                </a:solidFill>
              </a:rPr>
              <a:t>How do I get </a:t>
            </a:r>
            <a:r>
              <a:rPr lang="nl-NL" sz="2800" dirty="0" err="1">
                <a:solidFill>
                  <a:srgbClr val="E30075"/>
                </a:solidFill>
              </a:rPr>
              <a:t>there</a:t>
            </a:r>
            <a:r>
              <a:rPr lang="nl-NL" sz="2800" dirty="0">
                <a:solidFill>
                  <a:srgbClr val="E30075"/>
                </a:solidFill>
              </a:rPr>
              <a:t>?</a:t>
            </a:r>
          </a:p>
        </p:txBody>
      </p:sp>
      <p:sp>
        <p:nvSpPr>
          <p:cNvPr id="7" name="TextBox 6">
            <a:extLst>
              <a:ext uri="{FF2B5EF4-FFF2-40B4-BE49-F238E27FC236}">
                <a16:creationId xmlns:a16="http://schemas.microsoft.com/office/drawing/2014/main" id="{21B90D1F-44DC-4595-B99D-3A5BE8C648AF}"/>
              </a:ext>
            </a:extLst>
          </p:cNvPr>
          <p:cNvSpPr txBox="1"/>
          <p:nvPr/>
        </p:nvSpPr>
        <p:spPr>
          <a:xfrm>
            <a:off x="6339840" y="6434534"/>
            <a:ext cx="6096000" cy="276999"/>
          </a:xfrm>
          <a:prstGeom prst="rect">
            <a:avLst/>
          </a:prstGeom>
          <a:noFill/>
        </p:spPr>
        <p:txBody>
          <a:bodyPr wrap="square">
            <a:spAutoFit/>
          </a:bodyPr>
          <a:lstStyle/>
          <a:p>
            <a:r>
              <a:rPr lang="en-GB" sz="1200" b="0" i="0" dirty="0">
                <a:solidFill>
                  <a:srgbClr val="464749"/>
                </a:solidFill>
                <a:effectLst/>
                <a:latin typeface="Myriad Pro"/>
              </a:rPr>
              <a:t>Wools, S. &amp; Van den Broek, D. (2017). </a:t>
            </a:r>
            <a:r>
              <a:rPr lang="en-GB" sz="1200" b="0" i="0" dirty="0" err="1">
                <a:solidFill>
                  <a:srgbClr val="464749"/>
                </a:solidFill>
                <a:effectLst/>
                <a:latin typeface="Myriad Pro"/>
              </a:rPr>
              <a:t>Formatief</a:t>
            </a:r>
            <a:r>
              <a:rPr lang="en-GB" sz="1200" b="0" i="0" dirty="0">
                <a:solidFill>
                  <a:srgbClr val="464749"/>
                </a:solidFill>
                <a:effectLst/>
                <a:latin typeface="Myriad Pro"/>
              </a:rPr>
              <a:t> </a:t>
            </a:r>
            <a:r>
              <a:rPr lang="en-GB" sz="1200" b="0" i="0" dirty="0" err="1">
                <a:solidFill>
                  <a:srgbClr val="464749"/>
                </a:solidFill>
                <a:effectLst/>
                <a:latin typeface="Myriad Pro"/>
              </a:rPr>
              <a:t>Toetsen</a:t>
            </a:r>
            <a:endParaRPr lang="nl-NL" sz="1200" dirty="0">
              <a:latin typeface="Myriad Pro"/>
            </a:endParaRPr>
          </a:p>
        </p:txBody>
      </p:sp>
    </p:spTree>
    <p:extLst>
      <p:ext uri="{BB962C8B-B14F-4D97-AF65-F5344CB8AC3E}">
        <p14:creationId xmlns:p14="http://schemas.microsoft.com/office/powerpoint/2010/main" val="63858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600" dirty="0"/>
              <a:t>Formative Evaluation: Central principle</a:t>
            </a:r>
          </a:p>
        </p:txBody>
      </p:sp>
      <p:sp>
        <p:nvSpPr>
          <p:cNvPr id="5" name="Ovaal 4"/>
          <p:cNvSpPr/>
          <p:nvPr/>
        </p:nvSpPr>
        <p:spPr>
          <a:xfrm>
            <a:off x="7935311" y="682494"/>
            <a:ext cx="3322639" cy="3090718"/>
          </a:xfrm>
          <a:prstGeom prst="ellipse">
            <a:avLst/>
          </a:prstGeom>
          <a:noFill/>
          <a:ln w="28575">
            <a:solidFill>
              <a:srgbClr val="E3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err="1">
                <a:solidFill>
                  <a:srgbClr val="E30075"/>
                </a:solidFill>
              </a:rPr>
              <a:t>Where</a:t>
            </a:r>
            <a:r>
              <a:rPr lang="nl-NL" sz="2800" dirty="0">
                <a:solidFill>
                  <a:srgbClr val="E30075"/>
                </a:solidFill>
              </a:rPr>
              <a:t> do I </a:t>
            </a:r>
            <a:r>
              <a:rPr lang="nl-NL" sz="2800" dirty="0" err="1">
                <a:solidFill>
                  <a:srgbClr val="E30075"/>
                </a:solidFill>
              </a:rPr>
              <a:t>need</a:t>
            </a:r>
            <a:r>
              <a:rPr lang="nl-NL" sz="2800" dirty="0">
                <a:solidFill>
                  <a:srgbClr val="E30075"/>
                </a:solidFill>
              </a:rPr>
              <a:t> </a:t>
            </a:r>
            <a:r>
              <a:rPr lang="nl-NL" sz="2800" dirty="0" err="1">
                <a:solidFill>
                  <a:srgbClr val="E30075"/>
                </a:solidFill>
              </a:rPr>
              <a:t>to</a:t>
            </a:r>
            <a:r>
              <a:rPr lang="nl-NL" sz="2800" dirty="0">
                <a:solidFill>
                  <a:srgbClr val="E30075"/>
                </a:solidFill>
              </a:rPr>
              <a:t> go?</a:t>
            </a:r>
          </a:p>
        </p:txBody>
      </p:sp>
      <p:sp>
        <p:nvSpPr>
          <p:cNvPr id="6" name="Ovaal 5"/>
          <p:cNvSpPr/>
          <p:nvPr/>
        </p:nvSpPr>
        <p:spPr>
          <a:xfrm>
            <a:off x="499242" y="3237185"/>
            <a:ext cx="3322639" cy="3090718"/>
          </a:xfrm>
          <a:prstGeom prst="ellipse">
            <a:avLst/>
          </a:prstGeom>
          <a:noFill/>
          <a:ln w="28575">
            <a:solidFill>
              <a:srgbClr val="E3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err="1">
                <a:solidFill>
                  <a:srgbClr val="E30075"/>
                </a:solidFill>
              </a:rPr>
              <a:t>Where</a:t>
            </a:r>
            <a:r>
              <a:rPr lang="nl-NL" sz="2800" dirty="0">
                <a:solidFill>
                  <a:srgbClr val="E30075"/>
                </a:solidFill>
              </a:rPr>
              <a:t> </a:t>
            </a:r>
            <a:r>
              <a:rPr lang="nl-NL" sz="2800" dirty="0" err="1">
                <a:solidFill>
                  <a:srgbClr val="E30075"/>
                </a:solidFill>
              </a:rPr>
              <a:t>am</a:t>
            </a:r>
            <a:r>
              <a:rPr lang="nl-NL" sz="2800" dirty="0">
                <a:solidFill>
                  <a:srgbClr val="E30075"/>
                </a:solidFill>
              </a:rPr>
              <a:t> I </a:t>
            </a:r>
            <a:r>
              <a:rPr lang="nl-NL" sz="2800" dirty="0" err="1">
                <a:solidFill>
                  <a:srgbClr val="E30075"/>
                </a:solidFill>
              </a:rPr>
              <a:t>now</a:t>
            </a:r>
            <a:r>
              <a:rPr lang="nl-NL" sz="2800" dirty="0">
                <a:solidFill>
                  <a:srgbClr val="E30075"/>
                </a:solidFill>
              </a:rPr>
              <a:t>?</a:t>
            </a:r>
          </a:p>
        </p:txBody>
      </p:sp>
      <p:cxnSp>
        <p:nvCxnSpPr>
          <p:cNvPr id="8" name="Gekromde verbindingslijn 7"/>
          <p:cNvCxnSpPr>
            <a:stCxn id="6" idx="6"/>
            <a:endCxn id="5" idx="2"/>
          </p:cNvCxnSpPr>
          <p:nvPr/>
        </p:nvCxnSpPr>
        <p:spPr>
          <a:xfrm flipV="1">
            <a:off x="3821881" y="2227853"/>
            <a:ext cx="4113430" cy="2554691"/>
          </a:xfrm>
          <a:prstGeom prst="curvedConnector3">
            <a:avLst/>
          </a:prstGeom>
          <a:ln w="57150">
            <a:solidFill>
              <a:srgbClr val="E30075"/>
            </a:solidFill>
            <a:tailEnd type="triangle"/>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5759668" y="3828436"/>
            <a:ext cx="1658120" cy="1384995"/>
          </a:xfrm>
          <a:prstGeom prst="rect">
            <a:avLst/>
          </a:prstGeom>
          <a:noFill/>
        </p:spPr>
        <p:txBody>
          <a:bodyPr wrap="square" rtlCol="0">
            <a:spAutoFit/>
          </a:bodyPr>
          <a:lstStyle/>
          <a:p>
            <a:r>
              <a:rPr lang="nl-NL" sz="2800" dirty="0">
                <a:solidFill>
                  <a:srgbClr val="E30075"/>
                </a:solidFill>
              </a:rPr>
              <a:t>How do I get </a:t>
            </a:r>
            <a:r>
              <a:rPr lang="nl-NL" sz="2800" dirty="0" err="1">
                <a:solidFill>
                  <a:srgbClr val="E30075"/>
                </a:solidFill>
              </a:rPr>
              <a:t>there</a:t>
            </a:r>
            <a:r>
              <a:rPr lang="nl-NL" sz="2800" dirty="0">
                <a:solidFill>
                  <a:srgbClr val="E30075"/>
                </a:solidFill>
              </a:rPr>
              <a:t>?</a:t>
            </a:r>
          </a:p>
        </p:txBody>
      </p:sp>
      <p:sp>
        <p:nvSpPr>
          <p:cNvPr id="7" name="Ovaal 6"/>
          <p:cNvSpPr/>
          <p:nvPr/>
        </p:nvSpPr>
        <p:spPr>
          <a:xfrm>
            <a:off x="8466768" y="3211448"/>
            <a:ext cx="2259724" cy="2077636"/>
          </a:xfrm>
          <a:prstGeom prst="ellipse">
            <a:avLst/>
          </a:prstGeom>
          <a:noFill/>
          <a:ln w="28575">
            <a:solidFill>
              <a:srgbClr val="0FB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0FBCDE"/>
                </a:solidFill>
              </a:rPr>
              <a:t>Feed-up</a:t>
            </a:r>
          </a:p>
        </p:txBody>
      </p:sp>
      <p:sp>
        <p:nvSpPr>
          <p:cNvPr id="10" name="Ovaal 9"/>
          <p:cNvSpPr/>
          <p:nvPr/>
        </p:nvSpPr>
        <p:spPr>
          <a:xfrm>
            <a:off x="4279997" y="1732024"/>
            <a:ext cx="2259724" cy="2077636"/>
          </a:xfrm>
          <a:prstGeom prst="ellipse">
            <a:avLst/>
          </a:prstGeom>
          <a:noFill/>
          <a:ln w="28575">
            <a:solidFill>
              <a:srgbClr val="0FB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0FBCDE"/>
                </a:solidFill>
              </a:rPr>
              <a:t>Feed-forward</a:t>
            </a:r>
          </a:p>
        </p:txBody>
      </p:sp>
      <p:sp>
        <p:nvSpPr>
          <p:cNvPr id="12" name="Ovaal 11"/>
          <p:cNvSpPr/>
          <p:nvPr/>
        </p:nvSpPr>
        <p:spPr>
          <a:xfrm>
            <a:off x="1020478" y="1736203"/>
            <a:ext cx="2259724" cy="2077636"/>
          </a:xfrm>
          <a:prstGeom prst="ellipse">
            <a:avLst/>
          </a:prstGeom>
          <a:noFill/>
          <a:ln w="28575">
            <a:solidFill>
              <a:srgbClr val="0FB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0FBCDE"/>
                </a:solidFill>
              </a:rPr>
              <a:t>Feedback</a:t>
            </a:r>
          </a:p>
        </p:txBody>
      </p:sp>
      <p:sp>
        <p:nvSpPr>
          <p:cNvPr id="13" name="TextBox 12">
            <a:extLst>
              <a:ext uri="{FF2B5EF4-FFF2-40B4-BE49-F238E27FC236}">
                <a16:creationId xmlns:a16="http://schemas.microsoft.com/office/drawing/2014/main" id="{FF1A7858-C55E-4FD5-81EB-6BDCF8F080C7}"/>
              </a:ext>
            </a:extLst>
          </p:cNvPr>
          <p:cNvSpPr txBox="1"/>
          <p:nvPr/>
        </p:nvSpPr>
        <p:spPr>
          <a:xfrm>
            <a:off x="6339840" y="6434534"/>
            <a:ext cx="6096000" cy="276999"/>
          </a:xfrm>
          <a:prstGeom prst="rect">
            <a:avLst/>
          </a:prstGeom>
          <a:noFill/>
        </p:spPr>
        <p:txBody>
          <a:bodyPr wrap="square">
            <a:spAutoFit/>
          </a:bodyPr>
          <a:lstStyle/>
          <a:p>
            <a:r>
              <a:rPr lang="en-GB" sz="1200" b="0" i="0" dirty="0">
                <a:solidFill>
                  <a:srgbClr val="464749"/>
                </a:solidFill>
                <a:effectLst/>
                <a:latin typeface="Myriad Pro"/>
              </a:rPr>
              <a:t>Wools, S. &amp; Van den Broek, D. (2017). </a:t>
            </a:r>
            <a:r>
              <a:rPr lang="en-GB" sz="1200" b="0" i="0" dirty="0" err="1">
                <a:solidFill>
                  <a:srgbClr val="464749"/>
                </a:solidFill>
                <a:effectLst/>
                <a:latin typeface="Myriad Pro"/>
              </a:rPr>
              <a:t>Formatief</a:t>
            </a:r>
            <a:r>
              <a:rPr lang="en-GB" sz="1200" b="0" i="0" dirty="0">
                <a:solidFill>
                  <a:srgbClr val="464749"/>
                </a:solidFill>
                <a:effectLst/>
                <a:latin typeface="Myriad Pro"/>
              </a:rPr>
              <a:t> </a:t>
            </a:r>
            <a:r>
              <a:rPr lang="en-GB" sz="1200" b="0" i="0" dirty="0" err="1">
                <a:solidFill>
                  <a:srgbClr val="464749"/>
                </a:solidFill>
                <a:effectLst/>
                <a:latin typeface="Myriad Pro"/>
              </a:rPr>
              <a:t>Toetsen</a:t>
            </a:r>
            <a:endParaRPr lang="nl-NL" sz="1200" dirty="0">
              <a:latin typeface="Myriad Pro"/>
            </a:endParaRPr>
          </a:p>
        </p:txBody>
      </p:sp>
    </p:spTree>
    <p:extLst>
      <p:ext uri="{BB962C8B-B14F-4D97-AF65-F5344CB8AC3E}">
        <p14:creationId xmlns:p14="http://schemas.microsoft.com/office/powerpoint/2010/main" val="6001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432725" y="-150779"/>
            <a:ext cx="13947816" cy="7008779"/>
          </a:xfrm>
          <a:prstGeom prst="rect">
            <a:avLst/>
          </a:prstGeom>
        </p:spPr>
      </p:pic>
    </p:spTree>
    <p:extLst>
      <p:ext uri="{BB962C8B-B14F-4D97-AF65-F5344CB8AC3E}">
        <p14:creationId xmlns:p14="http://schemas.microsoft.com/office/powerpoint/2010/main" val="4243840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imeline&#10;&#10;Description automatically generated">
            <a:extLst>
              <a:ext uri="{FF2B5EF4-FFF2-40B4-BE49-F238E27FC236}">
                <a16:creationId xmlns:a16="http://schemas.microsoft.com/office/drawing/2014/main" id="{9B2C0E3A-1BCF-4185-09D5-290F467C34C9}"/>
              </a:ext>
            </a:extLst>
          </p:cNvPr>
          <p:cNvPicPr>
            <a:picLocks noChangeAspect="1"/>
          </p:cNvPicPr>
          <p:nvPr/>
        </p:nvPicPr>
        <p:blipFill>
          <a:blip r:embed="rId3"/>
          <a:stretch>
            <a:fillRect/>
          </a:stretch>
        </p:blipFill>
        <p:spPr>
          <a:xfrm>
            <a:off x="902677" y="337291"/>
            <a:ext cx="9870830" cy="5878618"/>
          </a:xfrm>
          <a:prstGeom prst="rect">
            <a:avLst/>
          </a:prstGeom>
        </p:spPr>
      </p:pic>
    </p:spTree>
    <p:extLst>
      <p:ext uri="{BB962C8B-B14F-4D97-AF65-F5344CB8AC3E}">
        <p14:creationId xmlns:p14="http://schemas.microsoft.com/office/powerpoint/2010/main" val="3538650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7A2E-5D01-4FC1-A6F3-36C4CC0B5856}"/>
              </a:ext>
            </a:extLst>
          </p:cNvPr>
          <p:cNvSpPr>
            <a:spLocks noGrp="1"/>
          </p:cNvSpPr>
          <p:nvPr>
            <p:ph type="ctrTitle"/>
          </p:nvPr>
        </p:nvSpPr>
        <p:spPr>
          <a:xfrm>
            <a:off x="888077" y="2044700"/>
            <a:ext cx="10949049" cy="1223434"/>
          </a:xfrm>
        </p:spPr>
        <p:txBody>
          <a:bodyPr>
            <a:normAutofit/>
          </a:bodyPr>
          <a:lstStyle/>
          <a:p>
            <a:r>
              <a:rPr lang="en-US" sz="3200" dirty="0"/>
              <a:t>Digital assessments: examples from the Middle Years Program (MYP)</a:t>
            </a:r>
          </a:p>
        </p:txBody>
      </p:sp>
      <p:sp>
        <p:nvSpPr>
          <p:cNvPr id="3" name="Subtitle 2">
            <a:extLst>
              <a:ext uri="{FF2B5EF4-FFF2-40B4-BE49-F238E27FC236}">
                <a16:creationId xmlns:a16="http://schemas.microsoft.com/office/drawing/2014/main" id="{2AE379B8-80B8-4C3D-9A7C-BA27DF455B2B}"/>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282720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4FE35-8CE6-9142-F1D5-6D22C1BC2F5E}"/>
              </a:ext>
            </a:extLst>
          </p:cNvPr>
          <p:cNvSpPr>
            <a:spLocks noGrp="1"/>
          </p:cNvSpPr>
          <p:nvPr>
            <p:ph type="title"/>
          </p:nvPr>
        </p:nvSpPr>
        <p:spPr/>
        <p:txBody>
          <a:bodyPr/>
          <a:lstStyle/>
          <a:p>
            <a:r>
              <a:rPr lang="en-US"/>
              <a:t>What are the principles of an IBMYP education?</a:t>
            </a:r>
          </a:p>
        </p:txBody>
      </p:sp>
      <p:pic>
        <p:nvPicPr>
          <p:cNvPr id="4" name="Picture 4" descr="A picture containing text, person&#10;&#10;Description automatically generated">
            <a:extLst>
              <a:ext uri="{FF2B5EF4-FFF2-40B4-BE49-F238E27FC236}">
                <a16:creationId xmlns:a16="http://schemas.microsoft.com/office/drawing/2014/main" id="{15F918A1-1912-E7A0-CA3E-AD6EA047EA76}"/>
              </a:ext>
            </a:extLst>
          </p:cNvPr>
          <p:cNvPicPr>
            <a:picLocks noGrp="1" noChangeAspect="1"/>
          </p:cNvPicPr>
          <p:nvPr>
            <p:ph idx="1"/>
          </p:nvPr>
        </p:nvPicPr>
        <p:blipFill>
          <a:blip r:embed="rId3"/>
          <a:stretch>
            <a:fillRect/>
          </a:stretch>
        </p:blipFill>
        <p:spPr>
          <a:xfrm>
            <a:off x="2333661" y="1006782"/>
            <a:ext cx="7590419" cy="5244157"/>
          </a:xfrm>
        </p:spPr>
      </p:pic>
    </p:spTree>
    <p:extLst>
      <p:ext uri="{BB962C8B-B14F-4D97-AF65-F5344CB8AC3E}">
        <p14:creationId xmlns:p14="http://schemas.microsoft.com/office/powerpoint/2010/main" val="2686079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17DBA-497C-4FFE-08B7-8B78D73A1B0A}"/>
              </a:ext>
            </a:extLst>
          </p:cNvPr>
          <p:cNvSpPr>
            <a:spLocks noGrp="1"/>
          </p:cNvSpPr>
          <p:nvPr>
            <p:ph type="title"/>
          </p:nvPr>
        </p:nvSpPr>
        <p:spPr>
          <a:xfrm>
            <a:off x="675341" y="311290"/>
            <a:ext cx="10907059" cy="1029801"/>
          </a:xfrm>
        </p:spPr>
        <p:txBody>
          <a:bodyPr/>
          <a:lstStyle/>
          <a:p>
            <a:r>
              <a:rPr lang="en-US"/>
              <a:t>Assessing the important skills</a:t>
            </a:r>
          </a:p>
        </p:txBody>
      </p:sp>
      <p:pic>
        <p:nvPicPr>
          <p:cNvPr id="4" name="Picture 4" descr="A picture containing chart&#10;&#10;Description automatically generated">
            <a:extLst>
              <a:ext uri="{FF2B5EF4-FFF2-40B4-BE49-F238E27FC236}">
                <a16:creationId xmlns:a16="http://schemas.microsoft.com/office/drawing/2014/main" id="{25F9875E-9044-55AC-D34F-7BB75B231FE0}"/>
              </a:ext>
            </a:extLst>
          </p:cNvPr>
          <p:cNvPicPr>
            <a:picLocks noGrp="1" noChangeAspect="1"/>
          </p:cNvPicPr>
          <p:nvPr>
            <p:ph idx="1"/>
          </p:nvPr>
        </p:nvPicPr>
        <p:blipFill>
          <a:blip r:embed="rId3"/>
          <a:stretch>
            <a:fillRect/>
          </a:stretch>
        </p:blipFill>
        <p:spPr>
          <a:xfrm>
            <a:off x="2381460" y="996622"/>
            <a:ext cx="7362741" cy="5183197"/>
          </a:xfrm>
        </p:spPr>
      </p:pic>
    </p:spTree>
    <p:extLst>
      <p:ext uri="{BB962C8B-B14F-4D97-AF65-F5344CB8AC3E}">
        <p14:creationId xmlns:p14="http://schemas.microsoft.com/office/powerpoint/2010/main" val="2530034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BAB38-A9F6-0B99-999D-E222D635B907}"/>
              </a:ext>
            </a:extLst>
          </p:cNvPr>
          <p:cNvSpPr>
            <a:spLocks noGrp="1"/>
          </p:cNvSpPr>
          <p:nvPr>
            <p:ph type="title"/>
          </p:nvPr>
        </p:nvSpPr>
        <p:spPr/>
        <p:txBody>
          <a:bodyPr>
            <a:normAutofit fontScale="90000"/>
          </a:bodyPr>
          <a:lstStyle/>
          <a:p>
            <a:r>
              <a:rPr lang="en-US"/>
              <a:t>What do MYP on-screen exams look like and what are the tools available?</a:t>
            </a:r>
          </a:p>
        </p:txBody>
      </p:sp>
      <p:pic>
        <p:nvPicPr>
          <p:cNvPr id="9" name="Picture 9" descr="Qr code&#10;&#10;Description automatically generated">
            <a:extLst>
              <a:ext uri="{FF2B5EF4-FFF2-40B4-BE49-F238E27FC236}">
                <a16:creationId xmlns:a16="http://schemas.microsoft.com/office/drawing/2014/main" id="{52626D3F-1003-5952-7D46-9B5DD5B74449}"/>
              </a:ext>
            </a:extLst>
          </p:cNvPr>
          <p:cNvPicPr>
            <a:picLocks noChangeAspect="1"/>
          </p:cNvPicPr>
          <p:nvPr/>
        </p:nvPicPr>
        <p:blipFill>
          <a:blip r:embed="rId2"/>
          <a:stretch>
            <a:fillRect/>
          </a:stretch>
        </p:blipFill>
        <p:spPr>
          <a:xfrm>
            <a:off x="3722891" y="1792527"/>
            <a:ext cx="3775993" cy="3772074"/>
          </a:xfrm>
          <a:prstGeom prst="rect">
            <a:avLst/>
          </a:prstGeom>
        </p:spPr>
      </p:pic>
    </p:spTree>
    <p:extLst>
      <p:ext uri="{BB962C8B-B14F-4D97-AF65-F5344CB8AC3E}">
        <p14:creationId xmlns:p14="http://schemas.microsoft.com/office/powerpoint/2010/main" val="2411832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7A2E-5D01-4FC1-A6F3-36C4CC0B5856}"/>
              </a:ext>
            </a:extLst>
          </p:cNvPr>
          <p:cNvSpPr>
            <a:spLocks noGrp="1"/>
          </p:cNvSpPr>
          <p:nvPr>
            <p:ph type="ctrTitle"/>
          </p:nvPr>
        </p:nvSpPr>
        <p:spPr/>
        <p:txBody>
          <a:bodyPr/>
          <a:lstStyle/>
          <a:p>
            <a:r>
              <a:rPr lang="en-US" dirty="0"/>
              <a:t>Wider digital potential</a:t>
            </a:r>
            <a:endParaRPr lang="nl-NL" dirty="0"/>
          </a:p>
        </p:txBody>
      </p:sp>
      <p:sp>
        <p:nvSpPr>
          <p:cNvPr id="3" name="Subtitle 2">
            <a:extLst>
              <a:ext uri="{FF2B5EF4-FFF2-40B4-BE49-F238E27FC236}">
                <a16:creationId xmlns:a16="http://schemas.microsoft.com/office/drawing/2014/main" id="{2AE379B8-80B8-4C3D-9A7C-BA27DF455B2B}"/>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3148970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7" name="Rechthoek 6"/>
          <p:cNvSpPr/>
          <p:nvPr/>
        </p:nvSpPr>
        <p:spPr>
          <a:xfrm>
            <a:off x="-119270" y="5078896"/>
            <a:ext cx="12811540" cy="278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Tijdelijke aanduiding voor inhoud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30626" y="-10749"/>
            <a:ext cx="9163877" cy="6872909"/>
          </a:xfrm>
        </p:spPr>
      </p:pic>
    </p:spTree>
    <p:extLst>
      <p:ext uri="{BB962C8B-B14F-4D97-AF65-F5344CB8AC3E}">
        <p14:creationId xmlns:p14="http://schemas.microsoft.com/office/powerpoint/2010/main" val="1799059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3960-B5E0-4AEB-9AB1-FDE68DB3CDA0}"/>
              </a:ext>
            </a:extLst>
          </p:cNvPr>
          <p:cNvSpPr>
            <a:spLocks noGrp="1"/>
          </p:cNvSpPr>
          <p:nvPr>
            <p:ph type="title"/>
          </p:nvPr>
        </p:nvSpPr>
        <p:spPr/>
        <p:txBody>
          <a:bodyPr/>
          <a:lstStyle/>
          <a:p>
            <a:r>
              <a:rPr lang="en-US" dirty="0"/>
              <a:t>Overview</a:t>
            </a:r>
            <a:endParaRPr lang="nl-NL" dirty="0"/>
          </a:p>
        </p:txBody>
      </p:sp>
      <p:sp>
        <p:nvSpPr>
          <p:cNvPr id="3" name="Content Placeholder 2">
            <a:extLst>
              <a:ext uri="{FF2B5EF4-FFF2-40B4-BE49-F238E27FC236}">
                <a16:creationId xmlns:a16="http://schemas.microsoft.com/office/drawing/2014/main" id="{7F1DFC18-49E7-4138-93BE-AADF82A47F41}"/>
              </a:ext>
            </a:extLst>
          </p:cNvPr>
          <p:cNvSpPr>
            <a:spLocks noGrp="1"/>
          </p:cNvSpPr>
          <p:nvPr>
            <p:ph idx="1"/>
          </p:nvPr>
        </p:nvSpPr>
        <p:spPr/>
        <p:txBody>
          <a:bodyPr/>
          <a:lstStyle/>
          <a:p>
            <a:pPr>
              <a:buClr>
                <a:srgbClr val="00B0F0"/>
              </a:buClr>
              <a:buSzPct val="100000"/>
              <a:buFont typeface="Arial" panose="020B0604020202020204" pitchFamily="34" charset="0"/>
              <a:buChar char="•"/>
            </a:pPr>
            <a:r>
              <a:rPr lang="en-US" sz="3200" dirty="0"/>
              <a:t>Functions of assessment </a:t>
            </a:r>
          </a:p>
          <a:p>
            <a:pPr>
              <a:buClr>
                <a:srgbClr val="00B0F0"/>
              </a:buClr>
              <a:buSzPct val="100000"/>
              <a:buFont typeface="Arial" panose="020B0604020202020204" pitchFamily="34" charset="0"/>
              <a:buChar char="•"/>
            </a:pPr>
            <a:endParaRPr lang="en-US" sz="3200" dirty="0"/>
          </a:p>
          <a:p>
            <a:pPr>
              <a:buClr>
                <a:srgbClr val="00B0F0"/>
              </a:buClr>
              <a:buSzPct val="100000"/>
              <a:buFont typeface="Arial" panose="020B0604020202020204" pitchFamily="34" charset="0"/>
              <a:buChar char="•"/>
            </a:pPr>
            <a:r>
              <a:rPr lang="en-US" sz="3200" dirty="0"/>
              <a:t>Digital assessments: examples from the Middle Years Program (MYP)</a:t>
            </a:r>
          </a:p>
          <a:p>
            <a:pPr>
              <a:buClr>
                <a:srgbClr val="00B0F0"/>
              </a:buClr>
              <a:buSzPct val="100000"/>
              <a:buFont typeface="Arial" panose="020B0604020202020204" pitchFamily="34" charset="0"/>
              <a:buChar char="•"/>
            </a:pPr>
            <a:endParaRPr lang="en-US" sz="3200" dirty="0"/>
          </a:p>
          <a:p>
            <a:pPr>
              <a:buClr>
                <a:srgbClr val="00B0F0"/>
              </a:buClr>
              <a:buSzPct val="100000"/>
              <a:buFont typeface="Arial" panose="020B0604020202020204" pitchFamily="34" charset="0"/>
              <a:buChar char="•"/>
            </a:pPr>
            <a:r>
              <a:rPr lang="en-US" sz="3200" dirty="0"/>
              <a:t>Wider digital potential</a:t>
            </a:r>
          </a:p>
          <a:p>
            <a:endParaRPr lang="nl-NL" dirty="0"/>
          </a:p>
        </p:txBody>
      </p:sp>
    </p:spTree>
    <p:extLst>
      <p:ext uri="{BB962C8B-B14F-4D97-AF65-F5344CB8AC3E}">
        <p14:creationId xmlns:p14="http://schemas.microsoft.com/office/powerpoint/2010/main" val="3085174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00650-6A0A-6A59-19CE-EFCC61A71723}"/>
              </a:ext>
            </a:extLst>
          </p:cNvPr>
          <p:cNvSpPr>
            <a:spLocks noGrp="1"/>
          </p:cNvSpPr>
          <p:nvPr>
            <p:ph type="title"/>
          </p:nvPr>
        </p:nvSpPr>
        <p:spPr/>
        <p:txBody>
          <a:bodyPr/>
          <a:lstStyle/>
          <a:p>
            <a:r>
              <a:rPr lang="en-US" dirty="0"/>
              <a:t>Wider Digital portfolio</a:t>
            </a:r>
          </a:p>
        </p:txBody>
      </p:sp>
      <p:sp>
        <p:nvSpPr>
          <p:cNvPr id="3" name="Content Placeholder 2">
            <a:extLst>
              <a:ext uri="{FF2B5EF4-FFF2-40B4-BE49-F238E27FC236}">
                <a16:creationId xmlns:a16="http://schemas.microsoft.com/office/drawing/2014/main" id="{656C050F-CF39-233F-0780-ED1A15084E42}"/>
              </a:ext>
            </a:extLst>
          </p:cNvPr>
          <p:cNvSpPr>
            <a:spLocks noGrp="1"/>
          </p:cNvSpPr>
          <p:nvPr>
            <p:ph idx="1"/>
          </p:nvPr>
        </p:nvSpPr>
        <p:spPr>
          <a:xfrm>
            <a:off x="675341" y="1362382"/>
            <a:ext cx="11255402" cy="4644717"/>
          </a:xfrm>
        </p:spPr>
        <p:txBody>
          <a:bodyPr>
            <a:normAutofit lnSpcReduction="10000"/>
          </a:bodyPr>
          <a:lstStyle/>
          <a:p>
            <a:pPr marL="287655" indent="-287655"/>
            <a:r>
              <a:rPr lang="en-US" sz="3200" dirty="0"/>
              <a:t>Crediting mastery of component skills / learning objectives</a:t>
            </a:r>
            <a:endParaRPr lang="en-US" dirty="0"/>
          </a:p>
          <a:p>
            <a:pPr marL="0" indent="0">
              <a:buNone/>
            </a:pPr>
            <a:endParaRPr lang="en-US" sz="3200" dirty="0"/>
          </a:p>
          <a:p>
            <a:pPr marL="0" indent="0">
              <a:buNone/>
            </a:pPr>
            <a:r>
              <a:rPr lang="en-US" sz="3200" dirty="0"/>
              <a:t>Having typed responses facilitates:</a:t>
            </a:r>
          </a:p>
          <a:p>
            <a:pPr marL="0" indent="0">
              <a:buNone/>
            </a:pPr>
            <a:endParaRPr lang="en-US" dirty="0"/>
          </a:p>
          <a:p>
            <a:pPr marL="287655" indent="-287655"/>
            <a:r>
              <a:rPr lang="en-US" sz="3200" dirty="0"/>
              <a:t>Adaptivity – focusing questions that are best for the student in real time</a:t>
            </a:r>
          </a:p>
          <a:p>
            <a:pPr marL="287655" indent="-287655"/>
            <a:endParaRPr lang="en-US" sz="3200" dirty="0">
              <a:latin typeface="PT Sans"/>
            </a:endParaRPr>
          </a:p>
          <a:p>
            <a:pPr marL="287655" indent="-287655"/>
            <a:r>
              <a:rPr lang="en-US" sz="3200" dirty="0"/>
              <a:t>New approaches to marking (with or without human engagement)</a:t>
            </a:r>
          </a:p>
          <a:p>
            <a:pPr marL="287655" indent="-287655"/>
            <a:endParaRPr lang="en-US" sz="3200" dirty="0">
              <a:latin typeface="PT Sans"/>
            </a:endParaRPr>
          </a:p>
          <a:p>
            <a:pPr marL="287655" indent="-287655"/>
            <a:r>
              <a:rPr lang="en-US" sz="3200" dirty="0">
                <a:latin typeface="PT Sans"/>
              </a:rPr>
              <a:t>Use of IA</a:t>
            </a:r>
          </a:p>
          <a:p>
            <a:pPr marL="287655" indent="-287655"/>
            <a:endParaRPr lang="en-US" dirty="0"/>
          </a:p>
        </p:txBody>
      </p:sp>
    </p:spTree>
    <p:extLst>
      <p:ext uri="{BB962C8B-B14F-4D97-AF65-F5344CB8AC3E}">
        <p14:creationId xmlns:p14="http://schemas.microsoft.com/office/powerpoint/2010/main" val="3538781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F94B-BE49-44CB-BC28-19336FDB393E}"/>
              </a:ext>
            </a:extLst>
          </p:cNvPr>
          <p:cNvSpPr>
            <a:spLocks noGrp="1"/>
          </p:cNvSpPr>
          <p:nvPr>
            <p:ph type="ctrTitle"/>
          </p:nvPr>
        </p:nvSpPr>
        <p:spPr/>
        <p:txBody>
          <a:bodyPr/>
          <a:lstStyle/>
          <a:p>
            <a:r>
              <a:rPr lang="en-US" dirty="0"/>
              <a:t>Mastery of learning objectives</a:t>
            </a:r>
            <a:endParaRPr lang="nl-NL" dirty="0"/>
          </a:p>
        </p:txBody>
      </p:sp>
      <p:sp>
        <p:nvSpPr>
          <p:cNvPr id="3" name="Subtitle 2">
            <a:extLst>
              <a:ext uri="{FF2B5EF4-FFF2-40B4-BE49-F238E27FC236}">
                <a16:creationId xmlns:a16="http://schemas.microsoft.com/office/drawing/2014/main" id="{456BB9AE-599B-4814-BEF4-0EF9E824CEA4}"/>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337744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A91F7186-B8CB-4A27-8534-BEF92DD00220}"/>
              </a:ext>
            </a:extLst>
          </p:cNvPr>
          <p:cNvSpPr>
            <a:spLocks noGrp="1"/>
          </p:cNvSpPr>
          <p:nvPr>
            <p:ph type="ftr" sz="quarter" idx="11"/>
          </p:nvPr>
        </p:nvSpPr>
        <p:spPr/>
        <p:txBody>
          <a:bodyPr/>
          <a:lstStyle/>
          <a:p>
            <a:endParaRPr lang="nl-NL" dirty="0"/>
          </a:p>
        </p:txBody>
      </p:sp>
      <p:sp>
        <p:nvSpPr>
          <p:cNvPr id="5" name="Tijdelijke aanduiding voor inhoud 1">
            <a:extLst>
              <a:ext uri="{FF2B5EF4-FFF2-40B4-BE49-F238E27FC236}">
                <a16:creationId xmlns:a16="http://schemas.microsoft.com/office/drawing/2014/main" id="{176491EB-385C-4733-BF0E-414016FC84BE}"/>
              </a:ext>
            </a:extLst>
          </p:cNvPr>
          <p:cNvSpPr txBox="1">
            <a:spLocks/>
          </p:cNvSpPr>
          <p:nvPr/>
        </p:nvSpPr>
        <p:spPr>
          <a:xfrm>
            <a:off x="4562140" y="1609771"/>
            <a:ext cx="6892674" cy="2926975"/>
          </a:xfrm>
          <a:prstGeom prst="rect">
            <a:avLst/>
          </a:prstGeom>
        </p:spPr>
        <p:txBody>
          <a:bodyPr vert="horz" lIns="0" tIns="0" rIns="0" bIns="0" rtlCol="0">
            <a:normAutofit fontScale="92500"/>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err="1"/>
              <a:t>Béguin</a:t>
            </a:r>
            <a:r>
              <a:rPr lang="en-US" sz="2800" dirty="0"/>
              <a:t> A.A., </a:t>
            </a:r>
            <a:r>
              <a:rPr lang="en-US" sz="2800" dirty="0" err="1"/>
              <a:t>Straat</a:t>
            </a:r>
            <a:r>
              <a:rPr lang="en-US" sz="2800" dirty="0"/>
              <a:t> J.H. (2019) On the Number of Items in Testing Mastery of Learning Objectives. </a:t>
            </a:r>
          </a:p>
          <a:p>
            <a:pPr marL="0" indent="0">
              <a:buFont typeface="Arial" panose="020B0604020202020204" pitchFamily="34" charset="0"/>
              <a:buNone/>
            </a:pPr>
            <a:endParaRPr lang="en-US" sz="2800" dirty="0"/>
          </a:p>
          <a:p>
            <a:pPr marL="0" indent="0">
              <a:buFont typeface="Arial" panose="020B0604020202020204" pitchFamily="34" charset="0"/>
              <a:buNone/>
            </a:pPr>
            <a:r>
              <a:rPr lang="en-US" sz="2800" dirty="0"/>
              <a:t>In: </a:t>
            </a:r>
            <a:r>
              <a:rPr lang="en-US" sz="2800" dirty="0" err="1"/>
              <a:t>Veldkamp</a:t>
            </a:r>
            <a:r>
              <a:rPr lang="en-US" sz="2800" dirty="0"/>
              <a:t> B., </a:t>
            </a:r>
            <a:r>
              <a:rPr lang="en-US" sz="2800" dirty="0" err="1"/>
              <a:t>Sluijter</a:t>
            </a:r>
            <a:r>
              <a:rPr lang="en-US" sz="2800" dirty="0"/>
              <a:t> C. (eds) Theoretical and Practical Advances in Computer-based Educational Measurement. </a:t>
            </a:r>
            <a:endParaRPr lang="nl-NL" sz="2800" dirty="0"/>
          </a:p>
        </p:txBody>
      </p:sp>
      <p:pic>
        <p:nvPicPr>
          <p:cNvPr id="6" name="Afbeelding 5">
            <a:extLst>
              <a:ext uri="{FF2B5EF4-FFF2-40B4-BE49-F238E27FC236}">
                <a16:creationId xmlns:a16="http://schemas.microsoft.com/office/drawing/2014/main" id="{E3D5FED6-F8A2-4BF1-8F9D-EC3E60052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009" y="1233487"/>
            <a:ext cx="2914650" cy="4391025"/>
          </a:xfrm>
          <a:prstGeom prst="rect">
            <a:avLst/>
          </a:prstGeom>
        </p:spPr>
      </p:pic>
    </p:spTree>
    <p:extLst>
      <p:ext uri="{BB962C8B-B14F-4D97-AF65-F5344CB8AC3E}">
        <p14:creationId xmlns:p14="http://schemas.microsoft.com/office/powerpoint/2010/main" val="2974652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F190C816-B346-4AED-84B4-DC9AEC969D96}"/>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832" y="-390537"/>
            <a:ext cx="12240832" cy="8160555"/>
          </a:xfrm>
        </p:spPr>
      </p:pic>
      <p:sp>
        <p:nvSpPr>
          <p:cNvPr id="4" name="Tijdelijke aanduiding voor voettekst 3">
            <a:extLst>
              <a:ext uri="{FF2B5EF4-FFF2-40B4-BE49-F238E27FC236}">
                <a16:creationId xmlns:a16="http://schemas.microsoft.com/office/drawing/2014/main" id="{A91F7186-B8CB-4A27-8534-BEF92DD00220}"/>
              </a:ext>
            </a:extLst>
          </p:cNvPr>
          <p:cNvSpPr>
            <a:spLocks noGrp="1"/>
          </p:cNvSpPr>
          <p:nvPr>
            <p:ph type="ftr" sz="quarter" idx="11"/>
          </p:nvPr>
        </p:nvSpPr>
        <p:spPr/>
        <p:txBody>
          <a:bodyPr/>
          <a:lstStyle/>
          <a:p>
            <a:r>
              <a:rPr lang="nl-NL"/>
              <a:t>© Cito, 2019</a:t>
            </a:r>
          </a:p>
        </p:txBody>
      </p:sp>
    </p:spTree>
    <p:extLst>
      <p:ext uri="{BB962C8B-B14F-4D97-AF65-F5344CB8AC3E}">
        <p14:creationId xmlns:p14="http://schemas.microsoft.com/office/powerpoint/2010/main" val="2352781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51FA61E-8DC8-4417-8714-22162332F22C}"/>
              </a:ext>
            </a:extLst>
          </p:cNvPr>
          <p:cNvSpPr>
            <a:spLocks noGrp="1"/>
          </p:cNvSpPr>
          <p:nvPr>
            <p:ph type="title"/>
          </p:nvPr>
        </p:nvSpPr>
        <p:spPr/>
        <p:txBody>
          <a:bodyPr/>
          <a:lstStyle/>
          <a:p>
            <a:endParaRPr lang="en-US" dirty="0"/>
          </a:p>
        </p:txBody>
      </p:sp>
      <p:sp>
        <p:nvSpPr>
          <p:cNvPr id="4" name="Tijdelijke aanduiding voor voettekst 3">
            <a:extLst>
              <a:ext uri="{FF2B5EF4-FFF2-40B4-BE49-F238E27FC236}">
                <a16:creationId xmlns:a16="http://schemas.microsoft.com/office/drawing/2014/main" id="{A91F7186-B8CB-4A27-8534-BEF92DD00220}"/>
              </a:ext>
            </a:extLst>
          </p:cNvPr>
          <p:cNvSpPr>
            <a:spLocks noGrp="1"/>
          </p:cNvSpPr>
          <p:nvPr>
            <p:ph type="ftr" sz="quarter" idx="11"/>
          </p:nvPr>
        </p:nvSpPr>
        <p:spPr/>
        <p:txBody>
          <a:bodyPr/>
          <a:lstStyle/>
          <a:p>
            <a:r>
              <a:rPr lang="nl-NL"/>
              <a:t>© Cito, 2019</a:t>
            </a:r>
          </a:p>
        </p:txBody>
      </p:sp>
      <p:pic>
        <p:nvPicPr>
          <p:cNvPr id="11" name="Tijdelijke aanduiding voor inhoud 10">
            <a:extLst>
              <a:ext uri="{FF2B5EF4-FFF2-40B4-BE49-F238E27FC236}">
                <a16:creationId xmlns:a16="http://schemas.microsoft.com/office/drawing/2014/main" id="{ECABD75E-1B84-4F92-BF75-A7603F58B4D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 y="-419993"/>
            <a:ext cx="12298680" cy="8198372"/>
          </a:xfrm>
        </p:spPr>
      </p:pic>
    </p:spTree>
    <p:extLst>
      <p:ext uri="{BB962C8B-B14F-4D97-AF65-F5344CB8AC3E}">
        <p14:creationId xmlns:p14="http://schemas.microsoft.com/office/powerpoint/2010/main" val="3271402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CC7346E-541F-4721-A39D-C668FB8BEA72}"/>
              </a:ext>
            </a:extLst>
          </p:cNvPr>
          <p:cNvSpPr>
            <a:spLocks noGrp="1"/>
          </p:cNvSpPr>
          <p:nvPr>
            <p:ph sz="quarter" idx="13"/>
          </p:nvPr>
        </p:nvSpPr>
        <p:spPr>
          <a:xfrm>
            <a:off x="1022650" y="1994307"/>
            <a:ext cx="8726992" cy="3441600"/>
          </a:xfrm>
        </p:spPr>
        <p:txBody>
          <a:bodyPr>
            <a:noAutofit/>
          </a:bodyPr>
          <a:lstStyle/>
          <a:p>
            <a:r>
              <a:rPr lang="en-US" sz="3200" dirty="0"/>
              <a:t>Validity of the test </a:t>
            </a:r>
          </a:p>
          <a:p>
            <a:r>
              <a:rPr lang="en-US" sz="3200" dirty="0"/>
              <a:t>Accuracy of the estimate of percentage correct</a:t>
            </a:r>
          </a:p>
          <a:p>
            <a:pPr marL="0" indent="0">
              <a:buNone/>
            </a:pPr>
            <a:endParaRPr lang="en-US" sz="3200" dirty="0">
              <a:highlight>
                <a:srgbClr val="FFFF00"/>
              </a:highlight>
            </a:endParaRPr>
          </a:p>
          <a:p>
            <a:pPr marL="0" indent="0">
              <a:buNone/>
            </a:pPr>
            <a:endParaRPr lang="en-US" sz="3200" dirty="0">
              <a:highlight>
                <a:srgbClr val="FFFF00"/>
              </a:highlight>
            </a:endParaRPr>
          </a:p>
        </p:txBody>
      </p:sp>
      <p:sp>
        <p:nvSpPr>
          <p:cNvPr id="3" name="Titel 2">
            <a:extLst>
              <a:ext uri="{FF2B5EF4-FFF2-40B4-BE49-F238E27FC236}">
                <a16:creationId xmlns:a16="http://schemas.microsoft.com/office/drawing/2014/main" id="{551FA61E-8DC8-4417-8714-22162332F22C}"/>
              </a:ext>
            </a:extLst>
          </p:cNvPr>
          <p:cNvSpPr>
            <a:spLocks noGrp="1"/>
          </p:cNvSpPr>
          <p:nvPr>
            <p:ph type="title"/>
          </p:nvPr>
        </p:nvSpPr>
        <p:spPr/>
        <p:txBody>
          <a:bodyPr/>
          <a:lstStyle/>
          <a:p>
            <a:r>
              <a:rPr lang="en-US" dirty="0"/>
              <a:t>Number of items</a:t>
            </a:r>
          </a:p>
        </p:txBody>
      </p:sp>
      <p:sp>
        <p:nvSpPr>
          <p:cNvPr id="4" name="Tijdelijke aanduiding voor voettekst 3">
            <a:extLst>
              <a:ext uri="{FF2B5EF4-FFF2-40B4-BE49-F238E27FC236}">
                <a16:creationId xmlns:a16="http://schemas.microsoft.com/office/drawing/2014/main" id="{A91F7186-B8CB-4A27-8534-BEF92DD00220}"/>
              </a:ext>
            </a:extLst>
          </p:cNvPr>
          <p:cNvSpPr>
            <a:spLocks noGrp="1"/>
          </p:cNvSpPr>
          <p:nvPr>
            <p:ph type="ftr" sz="quarter" idx="11"/>
          </p:nvPr>
        </p:nvSpPr>
        <p:spPr/>
        <p:txBody>
          <a:bodyPr/>
          <a:lstStyle/>
          <a:p>
            <a:r>
              <a:rPr lang="nl-NL"/>
              <a:t>© Cito, 2019</a:t>
            </a:r>
          </a:p>
        </p:txBody>
      </p:sp>
      <p:pic>
        <p:nvPicPr>
          <p:cNvPr id="6" name="Afbeelding 5">
            <a:extLst>
              <a:ext uri="{FF2B5EF4-FFF2-40B4-BE49-F238E27FC236}">
                <a16:creationId xmlns:a16="http://schemas.microsoft.com/office/drawing/2014/main" id="{B0782D55-DBAB-4568-A969-DE74C4F94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6720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0929A056-7B0D-41F7-A0EF-421D2AB18E96}"/>
              </a:ext>
            </a:extLst>
          </p:cNvPr>
          <p:cNvSpPr/>
          <p:nvPr/>
        </p:nvSpPr>
        <p:spPr>
          <a:xfrm>
            <a:off x="0" y="0"/>
            <a:ext cx="12496800" cy="74048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voettekst 3">
            <a:extLst>
              <a:ext uri="{FF2B5EF4-FFF2-40B4-BE49-F238E27FC236}">
                <a16:creationId xmlns:a16="http://schemas.microsoft.com/office/drawing/2014/main" id="{A91F7186-B8CB-4A27-8534-BEF92DD00220}"/>
              </a:ext>
            </a:extLst>
          </p:cNvPr>
          <p:cNvSpPr>
            <a:spLocks noGrp="1"/>
          </p:cNvSpPr>
          <p:nvPr>
            <p:ph type="ftr" sz="quarter" idx="11"/>
          </p:nvPr>
        </p:nvSpPr>
        <p:spPr/>
        <p:txBody>
          <a:bodyPr/>
          <a:lstStyle/>
          <a:p>
            <a:r>
              <a:rPr lang="nl-NL"/>
              <a:t>© Cito, 2019</a:t>
            </a:r>
          </a:p>
        </p:txBody>
      </p:sp>
      <p:pic>
        <p:nvPicPr>
          <p:cNvPr id="9" name="Tijdelijke aanduiding voor inhoud 8">
            <a:extLst>
              <a:ext uri="{FF2B5EF4-FFF2-40B4-BE49-F238E27FC236}">
                <a16:creationId xmlns:a16="http://schemas.microsoft.com/office/drawing/2014/main" id="{4E818E37-70EB-4387-A3DC-95575844E70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42370" y="324245"/>
            <a:ext cx="10126980" cy="6751319"/>
          </a:xfrm>
        </p:spPr>
      </p:pic>
    </p:spTree>
    <p:extLst>
      <p:ext uri="{BB962C8B-B14F-4D97-AF65-F5344CB8AC3E}">
        <p14:creationId xmlns:p14="http://schemas.microsoft.com/office/powerpoint/2010/main" val="2656402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8A0367-6F98-475A-8769-8CEFF4D10B7A}"/>
              </a:ext>
            </a:extLst>
          </p:cNvPr>
          <p:cNvSpPr>
            <a:spLocks noGrp="1"/>
          </p:cNvSpPr>
          <p:nvPr>
            <p:ph idx="1"/>
          </p:nvPr>
        </p:nvSpPr>
        <p:spPr/>
        <p:txBody>
          <a:bodyPr/>
          <a:lstStyle/>
          <a:p>
            <a:endParaRPr lang="nl-NL" dirty="0"/>
          </a:p>
        </p:txBody>
      </p:sp>
      <p:sp>
        <p:nvSpPr>
          <p:cNvPr id="4" name="Titel 2">
            <a:extLst>
              <a:ext uri="{FF2B5EF4-FFF2-40B4-BE49-F238E27FC236}">
                <a16:creationId xmlns:a16="http://schemas.microsoft.com/office/drawing/2014/main" id="{663688BE-C734-420C-A1EE-98635EDB1A24}"/>
              </a:ext>
            </a:extLst>
          </p:cNvPr>
          <p:cNvSpPr txBox="1">
            <a:spLocks/>
          </p:cNvSpPr>
          <p:nvPr/>
        </p:nvSpPr>
        <p:spPr>
          <a:xfrm>
            <a:off x="1022650" y="437317"/>
            <a:ext cx="10146700" cy="1325563"/>
          </a:xfrm>
          <a:prstGeom prst="rect">
            <a:avLst/>
          </a:prstGeom>
        </p:spPr>
        <p:txBody>
          <a:bodyPr vert="horz" lIns="0" tIns="0" rIns="0" bIns="0" rtlCol="0" anchor="t" anchorCtr="0">
            <a:normAutofit/>
          </a:bodyPr>
          <a:lstStyle>
            <a:lvl1pPr algn="l" defTabSz="457200" rtl="0" eaLnBrk="1" latinLnBrk="0" hangingPunct="1">
              <a:lnSpc>
                <a:spcPct val="90000"/>
              </a:lnSpc>
              <a:spcBef>
                <a:spcPct val="0"/>
              </a:spcBef>
              <a:buNone/>
              <a:defRPr sz="3600" b="1" kern="1200">
                <a:solidFill>
                  <a:srgbClr val="1AB7EA"/>
                </a:solidFill>
                <a:latin typeface="Myriad Pro"/>
                <a:ea typeface="+mj-ea"/>
                <a:cs typeface="Myriad Pro"/>
              </a:defRPr>
            </a:lvl1pPr>
          </a:lstStyle>
          <a:p>
            <a:r>
              <a:rPr lang="nl-NL"/>
              <a:t>Bayesian hypothesis testing </a:t>
            </a:r>
            <a:endParaRPr lang="nl-NL" dirty="0"/>
          </a:p>
        </p:txBody>
      </p:sp>
      <p:sp>
        <p:nvSpPr>
          <p:cNvPr id="5" name="Tijdelijke aanduiding voor voettekst 3">
            <a:extLst>
              <a:ext uri="{FF2B5EF4-FFF2-40B4-BE49-F238E27FC236}">
                <a16:creationId xmlns:a16="http://schemas.microsoft.com/office/drawing/2014/main" id="{79E01571-B5F2-491C-AB8C-7B34F3DD6FAE}"/>
              </a:ext>
            </a:extLst>
          </p:cNvPr>
          <p:cNvSpPr txBox="1">
            <a:spLocks/>
          </p:cNvSpPr>
          <p:nvPr/>
        </p:nvSpPr>
        <p:spPr>
          <a:xfrm>
            <a:off x="4038600" y="7404893"/>
            <a:ext cx="4114800"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 Cito, 2019</a:t>
            </a:r>
          </a:p>
        </p:txBody>
      </p:sp>
      <p:pic>
        <p:nvPicPr>
          <p:cNvPr id="6" name="Tijdelijke aanduiding voor inhoud 5">
            <a:extLst>
              <a:ext uri="{FF2B5EF4-FFF2-40B4-BE49-F238E27FC236}">
                <a16:creationId xmlns:a16="http://schemas.microsoft.com/office/drawing/2014/main" id="{D0088950-CCB5-4DF4-AC82-B0230BFB2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9109" y="2892743"/>
            <a:ext cx="1792573" cy="2543545"/>
          </a:xfrm>
          <a:prstGeom prst="rect">
            <a:avLst/>
          </a:prstGeom>
        </p:spPr>
      </p:pic>
      <p:sp>
        <p:nvSpPr>
          <p:cNvPr id="7" name="Titel 2">
            <a:extLst>
              <a:ext uri="{FF2B5EF4-FFF2-40B4-BE49-F238E27FC236}">
                <a16:creationId xmlns:a16="http://schemas.microsoft.com/office/drawing/2014/main" id="{A57E727C-F2AD-4B1D-896E-F56720ED39A8}"/>
              </a:ext>
            </a:extLst>
          </p:cNvPr>
          <p:cNvSpPr txBox="1">
            <a:spLocks/>
          </p:cNvSpPr>
          <p:nvPr/>
        </p:nvSpPr>
        <p:spPr>
          <a:xfrm>
            <a:off x="1175050" y="589717"/>
            <a:ext cx="10146700"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endParaRPr lang="nl-NL" dirty="0"/>
          </a:p>
        </p:txBody>
      </p:sp>
      <p:pic>
        <p:nvPicPr>
          <p:cNvPr id="8" name="Afbeelding 6">
            <a:extLst>
              <a:ext uri="{FF2B5EF4-FFF2-40B4-BE49-F238E27FC236}">
                <a16:creationId xmlns:a16="http://schemas.microsoft.com/office/drawing/2014/main" id="{3A2BA0EA-4F6E-473E-AC55-3146FCA91720}"/>
              </a:ext>
            </a:extLst>
          </p:cNvPr>
          <p:cNvPicPr>
            <a:picLocks noChangeAspect="1"/>
          </p:cNvPicPr>
          <p:nvPr/>
        </p:nvPicPr>
        <p:blipFill rotWithShape="1">
          <a:blip r:embed="rId3"/>
          <a:srcRect l="17116" t="31147" r="50209" b="27979"/>
          <a:stretch/>
        </p:blipFill>
        <p:spPr>
          <a:xfrm>
            <a:off x="5320506" y="2067680"/>
            <a:ext cx="1855787" cy="1325563"/>
          </a:xfrm>
          <a:prstGeom prst="rect">
            <a:avLst/>
          </a:prstGeom>
        </p:spPr>
      </p:pic>
      <p:pic>
        <p:nvPicPr>
          <p:cNvPr id="9" name="Afbeelding 7">
            <a:extLst>
              <a:ext uri="{FF2B5EF4-FFF2-40B4-BE49-F238E27FC236}">
                <a16:creationId xmlns:a16="http://schemas.microsoft.com/office/drawing/2014/main" id="{67D3A955-D205-4655-8F96-DA0C387FD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 y="2703976"/>
            <a:ext cx="1873186" cy="2543545"/>
          </a:xfrm>
          <a:prstGeom prst="rect">
            <a:avLst/>
          </a:prstGeom>
        </p:spPr>
      </p:pic>
      <p:sp>
        <p:nvSpPr>
          <p:cNvPr id="10" name="Titel 2">
            <a:extLst>
              <a:ext uri="{FF2B5EF4-FFF2-40B4-BE49-F238E27FC236}">
                <a16:creationId xmlns:a16="http://schemas.microsoft.com/office/drawing/2014/main" id="{918EA858-BC97-4723-8C67-888C47561411}"/>
              </a:ext>
            </a:extLst>
          </p:cNvPr>
          <p:cNvSpPr txBox="1">
            <a:spLocks/>
          </p:cNvSpPr>
          <p:nvPr/>
        </p:nvSpPr>
        <p:spPr>
          <a:xfrm>
            <a:off x="1175050" y="5178254"/>
            <a:ext cx="2816387" cy="516068"/>
          </a:xfrm>
          <a:prstGeom prst="rect">
            <a:avLst/>
          </a:prstGeom>
        </p:spPr>
        <p:txBody>
          <a:bodyPr vert="horz" lIns="0" tIns="0" rIns="0" bIns="0" rtlCol="0" anchor="ctr">
            <a:normAutofit lnSpcReduction="10000"/>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nl-NL" dirty="0"/>
              <a:t>non- master</a:t>
            </a:r>
          </a:p>
        </p:txBody>
      </p:sp>
      <p:sp>
        <p:nvSpPr>
          <p:cNvPr id="11" name="Titel 2">
            <a:extLst>
              <a:ext uri="{FF2B5EF4-FFF2-40B4-BE49-F238E27FC236}">
                <a16:creationId xmlns:a16="http://schemas.microsoft.com/office/drawing/2014/main" id="{A2D2BDFA-9371-4B15-87D3-CB079E1A410D}"/>
              </a:ext>
            </a:extLst>
          </p:cNvPr>
          <p:cNvSpPr txBox="1">
            <a:spLocks/>
          </p:cNvSpPr>
          <p:nvPr/>
        </p:nvSpPr>
        <p:spPr>
          <a:xfrm>
            <a:off x="9567106" y="5284581"/>
            <a:ext cx="2816387" cy="516068"/>
          </a:xfrm>
          <a:prstGeom prst="rect">
            <a:avLst/>
          </a:prstGeom>
        </p:spPr>
        <p:txBody>
          <a:bodyPr vert="horz" lIns="0" tIns="0" rIns="0" bIns="0" rtlCol="0" anchor="ctr">
            <a:normAutofit lnSpcReduction="10000"/>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nl-NL" dirty="0"/>
              <a:t>master</a:t>
            </a:r>
          </a:p>
        </p:txBody>
      </p:sp>
      <p:sp>
        <p:nvSpPr>
          <p:cNvPr id="12" name="Gedachtewolkje: wolk 10">
            <a:extLst>
              <a:ext uri="{FF2B5EF4-FFF2-40B4-BE49-F238E27FC236}">
                <a16:creationId xmlns:a16="http://schemas.microsoft.com/office/drawing/2014/main" id="{C11B1BAE-431C-4DAA-990E-898631061765}"/>
              </a:ext>
            </a:extLst>
          </p:cNvPr>
          <p:cNvSpPr/>
          <p:nvPr/>
        </p:nvSpPr>
        <p:spPr>
          <a:xfrm>
            <a:off x="1486436" y="3563638"/>
            <a:ext cx="3301257" cy="1155603"/>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FF0000"/>
                </a:solidFill>
              </a:rPr>
              <a:t>Low </a:t>
            </a:r>
            <a:r>
              <a:rPr lang="nl-NL" dirty="0" err="1">
                <a:solidFill>
                  <a:srgbClr val="FF0000"/>
                </a:solidFill>
              </a:rPr>
              <a:t>probability</a:t>
            </a:r>
            <a:r>
              <a:rPr lang="nl-NL" dirty="0">
                <a:solidFill>
                  <a:srgbClr val="FF0000"/>
                </a:solidFill>
              </a:rPr>
              <a:t> </a:t>
            </a:r>
            <a:r>
              <a:rPr lang="nl-NL" dirty="0" err="1">
                <a:solidFill>
                  <a:srgbClr val="FF0000"/>
                </a:solidFill>
              </a:rPr>
              <a:t>to</a:t>
            </a:r>
            <a:r>
              <a:rPr lang="nl-NL" dirty="0">
                <a:solidFill>
                  <a:srgbClr val="FF0000"/>
                </a:solidFill>
              </a:rPr>
              <a:t> </a:t>
            </a:r>
            <a:r>
              <a:rPr lang="nl-NL" dirty="0" err="1">
                <a:solidFill>
                  <a:srgbClr val="FF0000"/>
                </a:solidFill>
              </a:rPr>
              <a:t>give</a:t>
            </a:r>
            <a:r>
              <a:rPr lang="nl-NL" dirty="0">
                <a:solidFill>
                  <a:srgbClr val="FF0000"/>
                </a:solidFill>
              </a:rPr>
              <a:t> correct </a:t>
            </a:r>
            <a:r>
              <a:rPr lang="nl-NL" dirty="0" err="1">
                <a:solidFill>
                  <a:srgbClr val="FF0000"/>
                </a:solidFill>
              </a:rPr>
              <a:t>answer</a:t>
            </a:r>
            <a:endParaRPr lang="nl-NL" dirty="0">
              <a:solidFill>
                <a:srgbClr val="FF0000"/>
              </a:solidFill>
            </a:endParaRPr>
          </a:p>
        </p:txBody>
      </p:sp>
      <p:sp>
        <p:nvSpPr>
          <p:cNvPr id="13" name="Titel 2">
            <a:extLst>
              <a:ext uri="{FF2B5EF4-FFF2-40B4-BE49-F238E27FC236}">
                <a16:creationId xmlns:a16="http://schemas.microsoft.com/office/drawing/2014/main" id="{1F5B727C-B0F8-4FAF-B8AB-92FF405A4B3C}"/>
              </a:ext>
            </a:extLst>
          </p:cNvPr>
          <p:cNvSpPr txBox="1">
            <a:spLocks/>
          </p:cNvSpPr>
          <p:nvPr/>
        </p:nvSpPr>
        <p:spPr>
          <a:xfrm>
            <a:off x="5789008" y="3379375"/>
            <a:ext cx="2816387" cy="516068"/>
          </a:xfrm>
          <a:prstGeom prst="rect">
            <a:avLst/>
          </a:prstGeom>
        </p:spPr>
        <p:txBody>
          <a:bodyPr vert="horz" lIns="0" tIns="0" rIns="0" bIns="0" rtlCol="0" anchor="ctr">
            <a:normAutofit lnSpcReduction="10000"/>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nl-NL" dirty="0"/>
              <a:t>item</a:t>
            </a:r>
          </a:p>
        </p:txBody>
      </p:sp>
      <p:sp>
        <p:nvSpPr>
          <p:cNvPr id="14" name="Gedachtewolkje: wolk 12">
            <a:extLst>
              <a:ext uri="{FF2B5EF4-FFF2-40B4-BE49-F238E27FC236}">
                <a16:creationId xmlns:a16="http://schemas.microsoft.com/office/drawing/2014/main" id="{8241929B-DDC8-4DA2-B24C-CF55BA753598}"/>
              </a:ext>
            </a:extLst>
          </p:cNvPr>
          <p:cNvSpPr/>
          <p:nvPr/>
        </p:nvSpPr>
        <p:spPr>
          <a:xfrm>
            <a:off x="8900115" y="3715791"/>
            <a:ext cx="3301257" cy="1155603"/>
          </a:xfrm>
          <a:prstGeom prst="cloudCallout">
            <a:avLst>
              <a:gd name="adj1" fmla="val 1712"/>
              <a:gd name="adj2" fmla="val 763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FF0000"/>
                </a:solidFill>
              </a:rPr>
              <a:t>High </a:t>
            </a:r>
            <a:r>
              <a:rPr lang="nl-NL" dirty="0" err="1">
                <a:solidFill>
                  <a:srgbClr val="FF0000"/>
                </a:solidFill>
              </a:rPr>
              <a:t>probability</a:t>
            </a:r>
            <a:r>
              <a:rPr lang="nl-NL" dirty="0">
                <a:solidFill>
                  <a:srgbClr val="FF0000"/>
                </a:solidFill>
              </a:rPr>
              <a:t> </a:t>
            </a:r>
            <a:r>
              <a:rPr lang="nl-NL" dirty="0" err="1">
                <a:solidFill>
                  <a:srgbClr val="FF0000"/>
                </a:solidFill>
              </a:rPr>
              <a:t>to</a:t>
            </a:r>
            <a:r>
              <a:rPr lang="nl-NL" dirty="0">
                <a:solidFill>
                  <a:srgbClr val="FF0000"/>
                </a:solidFill>
              </a:rPr>
              <a:t> </a:t>
            </a:r>
            <a:r>
              <a:rPr lang="nl-NL" dirty="0" err="1">
                <a:solidFill>
                  <a:srgbClr val="FF0000"/>
                </a:solidFill>
              </a:rPr>
              <a:t>give</a:t>
            </a:r>
            <a:r>
              <a:rPr lang="nl-NL" dirty="0">
                <a:solidFill>
                  <a:srgbClr val="FF0000"/>
                </a:solidFill>
              </a:rPr>
              <a:t> correct </a:t>
            </a:r>
            <a:r>
              <a:rPr lang="nl-NL" dirty="0" err="1">
                <a:solidFill>
                  <a:srgbClr val="FF0000"/>
                </a:solidFill>
              </a:rPr>
              <a:t>answer</a:t>
            </a:r>
            <a:endParaRPr lang="nl-NL" dirty="0">
              <a:solidFill>
                <a:srgbClr val="FF0000"/>
              </a:solidFill>
            </a:endParaRPr>
          </a:p>
        </p:txBody>
      </p:sp>
      <p:sp>
        <p:nvSpPr>
          <p:cNvPr id="15" name="Tijdelijke aanduiding voor voettekst 1">
            <a:extLst>
              <a:ext uri="{FF2B5EF4-FFF2-40B4-BE49-F238E27FC236}">
                <a16:creationId xmlns:a16="http://schemas.microsoft.com/office/drawing/2014/main" id="{C6C6FD83-052A-4E9D-AAD6-467CCDCAD661}"/>
              </a:ext>
            </a:extLst>
          </p:cNvPr>
          <p:cNvSpPr txBox="1">
            <a:spLocks/>
          </p:cNvSpPr>
          <p:nvPr/>
        </p:nvSpPr>
        <p:spPr>
          <a:xfrm>
            <a:off x="4191000" y="7557293"/>
            <a:ext cx="4114800" cy="365125"/>
          </a:xfrm>
          <a:prstGeom prst="rect">
            <a:avLst/>
          </a:prstGeom>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 Cito, 2019</a:t>
            </a:r>
          </a:p>
        </p:txBody>
      </p:sp>
    </p:spTree>
    <p:extLst>
      <p:ext uri="{BB962C8B-B14F-4D97-AF65-F5344CB8AC3E}">
        <p14:creationId xmlns:p14="http://schemas.microsoft.com/office/powerpoint/2010/main" val="68579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6CD54F-5B8A-4A5E-859E-724083137564}"/>
              </a:ext>
            </a:extLst>
          </p:cNvPr>
          <p:cNvSpPr>
            <a:spLocks noGrp="1"/>
          </p:cNvSpPr>
          <p:nvPr>
            <p:ph idx="1"/>
          </p:nvPr>
        </p:nvSpPr>
        <p:spPr/>
        <p:txBody>
          <a:bodyPr/>
          <a:lstStyle/>
          <a:p>
            <a:endParaRPr lang="nl-NL" dirty="0"/>
          </a:p>
        </p:txBody>
      </p:sp>
      <p:sp>
        <p:nvSpPr>
          <p:cNvPr id="4" name="Titel 2">
            <a:extLst>
              <a:ext uri="{FF2B5EF4-FFF2-40B4-BE49-F238E27FC236}">
                <a16:creationId xmlns:a16="http://schemas.microsoft.com/office/drawing/2014/main" id="{54A1DF8F-8B74-491A-9BC6-B144B60BDEEC}"/>
              </a:ext>
            </a:extLst>
          </p:cNvPr>
          <p:cNvSpPr txBox="1">
            <a:spLocks/>
          </p:cNvSpPr>
          <p:nvPr/>
        </p:nvSpPr>
        <p:spPr>
          <a:xfrm>
            <a:off x="1022650" y="437317"/>
            <a:ext cx="10146700" cy="1325563"/>
          </a:xfrm>
          <a:prstGeom prst="rect">
            <a:avLst/>
          </a:prstGeom>
        </p:spPr>
        <p:txBody>
          <a:bodyPr vert="horz" lIns="0" tIns="0" rIns="0" bIns="0" rtlCol="0" anchor="t" anchorCtr="0">
            <a:normAutofit/>
          </a:bodyPr>
          <a:lstStyle>
            <a:lvl1pPr algn="l" defTabSz="457200" rtl="0" eaLnBrk="1" latinLnBrk="0" hangingPunct="1">
              <a:lnSpc>
                <a:spcPct val="90000"/>
              </a:lnSpc>
              <a:spcBef>
                <a:spcPct val="0"/>
              </a:spcBef>
              <a:buNone/>
              <a:defRPr sz="3600" b="1" kern="1200">
                <a:solidFill>
                  <a:srgbClr val="1AB7EA"/>
                </a:solidFill>
                <a:latin typeface="Myriad Pro"/>
                <a:ea typeface="+mj-ea"/>
                <a:cs typeface="Myriad Pro"/>
              </a:defRPr>
            </a:lvl1pPr>
          </a:lstStyle>
          <a:p>
            <a:r>
              <a:rPr lang="nl-NL" dirty="0"/>
              <a:t>Bayesian hypothesis testing </a:t>
            </a:r>
          </a:p>
        </p:txBody>
      </p:sp>
      <p:sp>
        <p:nvSpPr>
          <p:cNvPr id="5" name="Tijdelijke aanduiding voor voettekst 3">
            <a:extLst>
              <a:ext uri="{FF2B5EF4-FFF2-40B4-BE49-F238E27FC236}">
                <a16:creationId xmlns:a16="http://schemas.microsoft.com/office/drawing/2014/main" id="{80AFEEED-0DE1-4A3E-8A73-83308B710B64}"/>
              </a:ext>
            </a:extLst>
          </p:cNvPr>
          <p:cNvSpPr txBox="1">
            <a:spLocks/>
          </p:cNvSpPr>
          <p:nvPr/>
        </p:nvSpPr>
        <p:spPr>
          <a:xfrm>
            <a:off x="4038600" y="7404893"/>
            <a:ext cx="4114800"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 Cito, 2019</a:t>
            </a:r>
          </a:p>
        </p:txBody>
      </p:sp>
      <p:pic>
        <p:nvPicPr>
          <p:cNvPr id="6" name="Tijdelijke aanduiding voor inhoud 5">
            <a:extLst>
              <a:ext uri="{FF2B5EF4-FFF2-40B4-BE49-F238E27FC236}">
                <a16:creationId xmlns:a16="http://schemas.microsoft.com/office/drawing/2014/main" id="{44F5A5D3-83E7-48C8-9449-3D30AAD1B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9109" y="2892743"/>
            <a:ext cx="1792573" cy="2543545"/>
          </a:xfrm>
          <a:prstGeom prst="rect">
            <a:avLst/>
          </a:prstGeom>
        </p:spPr>
      </p:pic>
      <p:sp>
        <p:nvSpPr>
          <p:cNvPr id="7" name="Titel 2">
            <a:extLst>
              <a:ext uri="{FF2B5EF4-FFF2-40B4-BE49-F238E27FC236}">
                <a16:creationId xmlns:a16="http://schemas.microsoft.com/office/drawing/2014/main" id="{77FFDCAA-54A6-4643-AA18-F0CA4658581F}"/>
              </a:ext>
            </a:extLst>
          </p:cNvPr>
          <p:cNvSpPr txBox="1">
            <a:spLocks/>
          </p:cNvSpPr>
          <p:nvPr/>
        </p:nvSpPr>
        <p:spPr>
          <a:xfrm>
            <a:off x="1175050" y="589717"/>
            <a:ext cx="10146700"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endParaRPr lang="nl-NL" dirty="0"/>
          </a:p>
        </p:txBody>
      </p:sp>
      <p:pic>
        <p:nvPicPr>
          <p:cNvPr id="8" name="Afbeelding 6">
            <a:extLst>
              <a:ext uri="{FF2B5EF4-FFF2-40B4-BE49-F238E27FC236}">
                <a16:creationId xmlns:a16="http://schemas.microsoft.com/office/drawing/2014/main" id="{330FECB0-9311-4064-AC76-D8A4E83B866C}"/>
              </a:ext>
            </a:extLst>
          </p:cNvPr>
          <p:cNvPicPr>
            <a:picLocks noChangeAspect="1"/>
          </p:cNvPicPr>
          <p:nvPr/>
        </p:nvPicPr>
        <p:blipFill rotWithShape="1">
          <a:blip r:embed="rId3"/>
          <a:srcRect l="17116" t="31147" r="50209" b="27979"/>
          <a:stretch/>
        </p:blipFill>
        <p:spPr>
          <a:xfrm>
            <a:off x="5317659" y="2068366"/>
            <a:ext cx="1855787" cy="1325563"/>
          </a:xfrm>
          <a:prstGeom prst="rect">
            <a:avLst/>
          </a:prstGeom>
        </p:spPr>
      </p:pic>
      <p:pic>
        <p:nvPicPr>
          <p:cNvPr id="9" name="Afbeelding 7">
            <a:extLst>
              <a:ext uri="{FF2B5EF4-FFF2-40B4-BE49-F238E27FC236}">
                <a16:creationId xmlns:a16="http://schemas.microsoft.com/office/drawing/2014/main" id="{2AAE1D58-363A-4AC2-A4A5-2DAC32B54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 y="2703976"/>
            <a:ext cx="1873186" cy="2543545"/>
          </a:xfrm>
          <a:prstGeom prst="rect">
            <a:avLst/>
          </a:prstGeom>
        </p:spPr>
      </p:pic>
      <p:sp>
        <p:nvSpPr>
          <p:cNvPr id="10" name="Titel 2">
            <a:extLst>
              <a:ext uri="{FF2B5EF4-FFF2-40B4-BE49-F238E27FC236}">
                <a16:creationId xmlns:a16="http://schemas.microsoft.com/office/drawing/2014/main" id="{C57A9545-048A-4345-90E1-B3F83773FD2E}"/>
              </a:ext>
            </a:extLst>
          </p:cNvPr>
          <p:cNvSpPr txBox="1">
            <a:spLocks/>
          </p:cNvSpPr>
          <p:nvPr/>
        </p:nvSpPr>
        <p:spPr>
          <a:xfrm>
            <a:off x="1175050" y="5178254"/>
            <a:ext cx="2816387" cy="516068"/>
          </a:xfrm>
          <a:prstGeom prst="rect">
            <a:avLst/>
          </a:prstGeom>
        </p:spPr>
        <p:txBody>
          <a:bodyPr vert="horz" lIns="0" tIns="0" rIns="0" bIns="0" rtlCol="0" anchor="ctr">
            <a:normAutofit lnSpcReduction="10000"/>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nl-NL" dirty="0"/>
              <a:t>non- master</a:t>
            </a:r>
          </a:p>
        </p:txBody>
      </p:sp>
      <p:sp>
        <p:nvSpPr>
          <p:cNvPr id="11" name="Titel 2">
            <a:extLst>
              <a:ext uri="{FF2B5EF4-FFF2-40B4-BE49-F238E27FC236}">
                <a16:creationId xmlns:a16="http://schemas.microsoft.com/office/drawing/2014/main" id="{C0905005-A928-4EF6-98AA-2285C7D36AA5}"/>
              </a:ext>
            </a:extLst>
          </p:cNvPr>
          <p:cNvSpPr txBox="1">
            <a:spLocks/>
          </p:cNvSpPr>
          <p:nvPr/>
        </p:nvSpPr>
        <p:spPr>
          <a:xfrm>
            <a:off x="9567106" y="5284581"/>
            <a:ext cx="2816387" cy="516068"/>
          </a:xfrm>
          <a:prstGeom prst="rect">
            <a:avLst/>
          </a:prstGeom>
        </p:spPr>
        <p:txBody>
          <a:bodyPr vert="horz" lIns="0" tIns="0" rIns="0" bIns="0" rtlCol="0" anchor="ctr">
            <a:normAutofit lnSpcReduction="10000"/>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nl-NL" dirty="0"/>
              <a:t>master</a:t>
            </a:r>
          </a:p>
        </p:txBody>
      </p:sp>
      <p:sp>
        <p:nvSpPr>
          <p:cNvPr id="12" name="Gedachtewolkje: wolk 10">
            <a:extLst>
              <a:ext uri="{FF2B5EF4-FFF2-40B4-BE49-F238E27FC236}">
                <a16:creationId xmlns:a16="http://schemas.microsoft.com/office/drawing/2014/main" id="{D45C8FF3-2B85-4A2E-826E-D0EA043E0BD1}"/>
              </a:ext>
            </a:extLst>
          </p:cNvPr>
          <p:cNvSpPr/>
          <p:nvPr/>
        </p:nvSpPr>
        <p:spPr>
          <a:xfrm>
            <a:off x="1486436" y="3563638"/>
            <a:ext cx="3301257" cy="1155603"/>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FF0000"/>
                </a:solidFill>
              </a:rPr>
              <a:t>Low </a:t>
            </a:r>
            <a:r>
              <a:rPr lang="nl-NL" dirty="0" err="1">
                <a:solidFill>
                  <a:srgbClr val="FF0000"/>
                </a:solidFill>
              </a:rPr>
              <a:t>probability</a:t>
            </a:r>
            <a:r>
              <a:rPr lang="nl-NL" dirty="0">
                <a:solidFill>
                  <a:srgbClr val="FF0000"/>
                </a:solidFill>
              </a:rPr>
              <a:t>:</a:t>
            </a:r>
            <a:br>
              <a:rPr lang="nl-NL" dirty="0">
                <a:solidFill>
                  <a:srgbClr val="FF0000"/>
                </a:solidFill>
              </a:rPr>
            </a:br>
            <a:r>
              <a:rPr lang="nl-NL" dirty="0">
                <a:solidFill>
                  <a:srgbClr val="FF0000"/>
                </a:solidFill>
              </a:rPr>
              <a:t>e.g. p &lt; 0.6</a:t>
            </a:r>
          </a:p>
        </p:txBody>
      </p:sp>
      <p:sp>
        <p:nvSpPr>
          <p:cNvPr id="13" name="Titel 2">
            <a:extLst>
              <a:ext uri="{FF2B5EF4-FFF2-40B4-BE49-F238E27FC236}">
                <a16:creationId xmlns:a16="http://schemas.microsoft.com/office/drawing/2014/main" id="{3F078ED8-8AD3-4FF0-951A-191188EA966C}"/>
              </a:ext>
            </a:extLst>
          </p:cNvPr>
          <p:cNvSpPr txBox="1">
            <a:spLocks/>
          </p:cNvSpPr>
          <p:nvPr/>
        </p:nvSpPr>
        <p:spPr>
          <a:xfrm>
            <a:off x="5789008" y="3379375"/>
            <a:ext cx="2816387" cy="516068"/>
          </a:xfrm>
          <a:prstGeom prst="rect">
            <a:avLst/>
          </a:prstGeom>
        </p:spPr>
        <p:txBody>
          <a:bodyPr vert="horz" lIns="0" tIns="0" rIns="0" bIns="0" rtlCol="0" anchor="ctr">
            <a:normAutofit lnSpcReduction="10000"/>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nl-NL" dirty="0"/>
              <a:t>item</a:t>
            </a:r>
          </a:p>
        </p:txBody>
      </p:sp>
      <p:sp>
        <p:nvSpPr>
          <p:cNvPr id="14" name="Gedachtewolkje: wolk 12">
            <a:extLst>
              <a:ext uri="{FF2B5EF4-FFF2-40B4-BE49-F238E27FC236}">
                <a16:creationId xmlns:a16="http://schemas.microsoft.com/office/drawing/2014/main" id="{94F43F70-7C7C-4717-AF38-D343F2166FEF}"/>
              </a:ext>
            </a:extLst>
          </p:cNvPr>
          <p:cNvSpPr/>
          <p:nvPr/>
        </p:nvSpPr>
        <p:spPr>
          <a:xfrm>
            <a:off x="8930595" y="3715791"/>
            <a:ext cx="3301257" cy="1155603"/>
          </a:xfrm>
          <a:prstGeom prst="cloudCallout">
            <a:avLst>
              <a:gd name="adj1" fmla="val 1712"/>
              <a:gd name="adj2" fmla="val 763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FF0000"/>
                </a:solidFill>
              </a:rPr>
              <a:t>High </a:t>
            </a:r>
            <a:r>
              <a:rPr lang="nl-NL" dirty="0" err="1">
                <a:solidFill>
                  <a:srgbClr val="FF0000"/>
                </a:solidFill>
              </a:rPr>
              <a:t>probability</a:t>
            </a:r>
            <a:r>
              <a:rPr lang="nl-NL" dirty="0">
                <a:solidFill>
                  <a:srgbClr val="FF0000"/>
                </a:solidFill>
              </a:rPr>
              <a:t>:</a:t>
            </a:r>
          </a:p>
          <a:p>
            <a:pPr algn="ctr"/>
            <a:r>
              <a:rPr lang="nl-NL" dirty="0">
                <a:solidFill>
                  <a:srgbClr val="FF0000"/>
                </a:solidFill>
              </a:rPr>
              <a:t>e.g. p ≥ 0.8</a:t>
            </a:r>
          </a:p>
        </p:txBody>
      </p:sp>
      <p:sp>
        <p:nvSpPr>
          <p:cNvPr id="15" name="Tijdelijke aanduiding voor voettekst 1">
            <a:extLst>
              <a:ext uri="{FF2B5EF4-FFF2-40B4-BE49-F238E27FC236}">
                <a16:creationId xmlns:a16="http://schemas.microsoft.com/office/drawing/2014/main" id="{3A7F4846-09D5-49A8-A312-D48397088481}"/>
              </a:ext>
            </a:extLst>
          </p:cNvPr>
          <p:cNvSpPr txBox="1">
            <a:spLocks/>
          </p:cNvSpPr>
          <p:nvPr/>
        </p:nvSpPr>
        <p:spPr>
          <a:xfrm>
            <a:off x="4191000" y="7557293"/>
            <a:ext cx="4114800" cy="365125"/>
          </a:xfrm>
          <a:prstGeom prst="rect">
            <a:avLst/>
          </a:prstGeom>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 Cito, 2019</a:t>
            </a:r>
          </a:p>
        </p:txBody>
      </p:sp>
    </p:spTree>
    <p:extLst>
      <p:ext uri="{BB962C8B-B14F-4D97-AF65-F5344CB8AC3E}">
        <p14:creationId xmlns:p14="http://schemas.microsoft.com/office/powerpoint/2010/main" val="177904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21051E18-B0A2-4270-8402-1EC65FD010DE}"/>
              </a:ext>
            </a:extLst>
          </p:cNvPr>
          <p:cNvSpPr txBox="1">
            <a:spLocks/>
          </p:cNvSpPr>
          <p:nvPr/>
        </p:nvSpPr>
        <p:spPr>
          <a:xfrm>
            <a:off x="1706131" y="2103437"/>
            <a:ext cx="10146700" cy="1325563"/>
          </a:xfrm>
          <a:prstGeom prst="rect">
            <a:avLst/>
          </a:prstGeom>
        </p:spPr>
        <p:txBody>
          <a:bodyPr vert="horz" lIns="0" tIns="0" rIns="0" bIns="0" rtlCol="0" anchor="t" anchorCtr="0">
            <a:normAutofit/>
          </a:bodyPr>
          <a:lstStyle>
            <a:lvl1pPr algn="l" defTabSz="457200" rtl="0" eaLnBrk="1" latinLnBrk="0" hangingPunct="1">
              <a:lnSpc>
                <a:spcPct val="90000"/>
              </a:lnSpc>
              <a:spcBef>
                <a:spcPct val="0"/>
              </a:spcBef>
              <a:buNone/>
              <a:defRPr sz="3600" b="1" kern="1200">
                <a:solidFill>
                  <a:srgbClr val="1AB7EA"/>
                </a:solidFill>
                <a:latin typeface="Myriad Pro"/>
                <a:ea typeface="+mj-ea"/>
                <a:cs typeface="Myriad Pro"/>
              </a:defRPr>
            </a:lvl1pPr>
          </a:lstStyle>
          <a:p>
            <a:r>
              <a:rPr lang="nl-NL" sz="6000" b="0" dirty="0"/>
              <a:t>Master or non-master?</a:t>
            </a:r>
            <a:endParaRPr lang="en-US" sz="6000" b="0" dirty="0"/>
          </a:p>
        </p:txBody>
      </p:sp>
    </p:spTree>
    <p:extLst>
      <p:ext uri="{BB962C8B-B14F-4D97-AF65-F5344CB8AC3E}">
        <p14:creationId xmlns:p14="http://schemas.microsoft.com/office/powerpoint/2010/main" val="431971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7A2E-5D01-4FC1-A6F3-36C4CC0B5856}"/>
              </a:ext>
            </a:extLst>
          </p:cNvPr>
          <p:cNvSpPr>
            <a:spLocks noGrp="1"/>
          </p:cNvSpPr>
          <p:nvPr>
            <p:ph type="ctrTitle"/>
          </p:nvPr>
        </p:nvSpPr>
        <p:spPr/>
        <p:txBody>
          <a:bodyPr/>
          <a:lstStyle/>
          <a:p>
            <a:r>
              <a:rPr lang="en-US" dirty="0"/>
              <a:t>Functions of assessment</a:t>
            </a:r>
            <a:endParaRPr lang="nl-NL" dirty="0"/>
          </a:p>
        </p:txBody>
      </p:sp>
      <p:sp>
        <p:nvSpPr>
          <p:cNvPr id="3" name="Subtitle 2">
            <a:extLst>
              <a:ext uri="{FF2B5EF4-FFF2-40B4-BE49-F238E27FC236}">
                <a16:creationId xmlns:a16="http://schemas.microsoft.com/office/drawing/2014/main" id="{2AE379B8-80B8-4C3D-9A7C-BA27DF455B2B}"/>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167116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BDE67865-123A-45CD-B8BD-8D81F5F18E9D}"/>
              </a:ext>
            </a:extLst>
          </p:cNvPr>
          <p:cNvSpPr txBox="1">
            <a:spLocks/>
          </p:cNvSpPr>
          <p:nvPr/>
        </p:nvSpPr>
        <p:spPr>
          <a:xfrm>
            <a:off x="4038600" y="7404893"/>
            <a:ext cx="4114800"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 Cito, 2019</a:t>
            </a:r>
          </a:p>
        </p:txBody>
      </p:sp>
      <p:sp>
        <p:nvSpPr>
          <p:cNvPr id="5" name="Titel 2">
            <a:extLst>
              <a:ext uri="{FF2B5EF4-FFF2-40B4-BE49-F238E27FC236}">
                <a16:creationId xmlns:a16="http://schemas.microsoft.com/office/drawing/2014/main" id="{8026FCD1-D299-41AA-81AD-70551A0803AA}"/>
              </a:ext>
            </a:extLst>
          </p:cNvPr>
          <p:cNvSpPr txBox="1">
            <a:spLocks/>
          </p:cNvSpPr>
          <p:nvPr/>
        </p:nvSpPr>
        <p:spPr>
          <a:xfrm>
            <a:off x="1022650" y="437317"/>
            <a:ext cx="10146700"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endParaRPr lang="nl-NL" dirty="0"/>
          </a:p>
        </p:txBody>
      </p:sp>
      <mc:AlternateContent xmlns:mc="http://schemas.openxmlformats.org/markup-compatibility/2006" xmlns:a14="http://schemas.microsoft.com/office/drawing/2010/main">
        <mc:Choice Requires="a14">
          <p:sp>
            <p:nvSpPr>
              <p:cNvPr id="6" name="Tijdelijke aanduiding voor inhoud 1">
                <a:extLst>
                  <a:ext uri="{FF2B5EF4-FFF2-40B4-BE49-F238E27FC236}">
                    <a16:creationId xmlns:a16="http://schemas.microsoft.com/office/drawing/2014/main" id="{B2C40049-7913-4AFB-936B-8CD91D9175EB}"/>
                  </a:ext>
                </a:extLst>
              </p:cNvPr>
              <p:cNvSpPr txBox="1">
                <a:spLocks/>
              </p:cNvSpPr>
              <p:nvPr/>
            </p:nvSpPr>
            <p:spPr>
              <a:xfrm>
                <a:off x="620201" y="1410648"/>
                <a:ext cx="10503429" cy="4497564"/>
              </a:xfrm>
              <a:prstGeom prst="rect">
                <a:avLst/>
              </a:prstGeom>
            </p:spPr>
            <p:txBody>
              <a:bodyPr vert="horz" lIns="0" tIns="0" rIns="0" bIns="0" rtlCol="0">
                <a:normAutofit/>
              </a:bodyPr>
              <a:lstStyle>
                <a:lvl1pPr marL="357188" indent="-357188"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1pPr>
                <a:lvl2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2pPr>
                <a:lvl3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400"/>
                  </a:spcBef>
                  <a:spcAft>
                    <a:spcPts val="400"/>
                  </a:spcAft>
                  <a:buFontTx/>
                  <a:buNone/>
                  <a:defRPr sz="1800" b="1" kern="1200">
                    <a:solidFill>
                      <a:schemeClr val="tx1"/>
                    </a:solidFill>
                    <a:latin typeface="+mn-lt"/>
                    <a:ea typeface="+mn-ea"/>
                    <a:cs typeface="+mn-cs"/>
                  </a:defRPr>
                </a:lvl5pPr>
                <a:lvl6pPr marL="361950" indent="-361950" algn="l" defTabSz="914400" rtl="0" eaLnBrk="1" latinLnBrk="0" hangingPunct="1">
                  <a:lnSpc>
                    <a:spcPct val="90000"/>
                  </a:lnSpc>
                  <a:spcBef>
                    <a:spcPts val="400"/>
                  </a:spcBef>
                  <a:spcAft>
                    <a:spcPts val="400"/>
                  </a:spcAft>
                  <a:buClr>
                    <a:schemeClr val="tx2"/>
                  </a:buClr>
                  <a:buFont typeface="Arial" panose="020B0604020202020204" pitchFamily="34" charset="0"/>
                  <a:buChar char="•"/>
                  <a:defRPr sz="1800" kern="1200">
                    <a:solidFill>
                      <a:schemeClr val="tx1"/>
                    </a:solidFill>
                    <a:latin typeface="+mn-lt"/>
                    <a:ea typeface="+mn-ea"/>
                    <a:cs typeface="+mn-cs"/>
                  </a:defRPr>
                </a:lvl6pPr>
                <a:lvl7pPr marL="714375" indent="-352425" algn="l" defTabSz="914400" rtl="0" eaLnBrk="1" latinLnBrk="0" hangingPunct="1">
                  <a:lnSpc>
                    <a:spcPct val="90000"/>
                  </a:lnSpc>
                  <a:spcBef>
                    <a:spcPts val="400"/>
                  </a:spcBef>
                  <a:spcAft>
                    <a:spcPts val="400"/>
                  </a:spcAft>
                  <a:buFont typeface="Calibri" panose="020F0502020204030204" pitchFamily="34" charset="0"/>
                  <a:buChar char="‒"/>
                  <a:defRPr sz="18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tx2"/>
                  </a:buClr>
                  <a:buFont typeface="Webdings" panose="05030102010509060703" pitchFamily="18" charset="2"/>
                  <a:buChar char="a"/>
                  <a:defRPr sz="18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FontTx/>
                  <a:buNone/>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latin typeface="Myriad Pro"/>
                  </a:rPr>
                  <a:t>Evaluate response patterns</a:t>
                </a:r>
              </a:p>
              <a:p>
                <a:pPr marL="0" indent="0" algn="ctr">
                  <a:buFont typeface="Arial" panose="020B0604020202020204" pitchFamily="34" charset="0"/>
                  <a:buNone/>
                </a:pPr>
                <a:endParaRPr lang="en-US" sz="3600" i="1" dirty="0">
                  <a:latin typeface="Cambria Math" panose="02040503050406030204" pitchFamily="18" charset="0"/>
                </a:endParaRPr>
              </a:p>
              <a:p>
                <a:pPr marL="0" indent="0" algn="ctr">
                  <a:buFont typeface="Arial" panose="020B0604020202020204" pitchFamily="34" charset="0"/>
                  <a:buNone/>
                </a:pPr>
                <a14:m>
                  <m:oMath xmlns:m="http://schemas.openxmlformats.org/officeDocument/2006/math">
                    <m:r>
                      <a:rPr lang="en-US" sz="3600" i="1" smtClean="0">
                        <a:latin typeface="Cambria Math" panose="02040503050406030204" pitchFamily="18" charset="0"/>
                      </a:rPr>
                      <m:t>𝐵𝑎𝑦𝑒𝑠</m:t>
                    </m:r>
                    <m:r>
                      <a:rPr lang="en-US" sz="3600" i="1" smtClean="0">
                        <a:latin typeface="Cambria Math" panose="02040503050406030204" pitchFamily="18" charset="0"/>
                      </a:rPr>
                      <m:t> </m:t>
                    </m:r>
                    <m:r>
                      <a:rPr lang="en-US" sz="3600" i="1" smtClean="0">
                        <a:latin typeface="Cambria Math" panose="02040503050406030204" pitchFamily="18" charset="0"/>
                      </a:rPr>
                      <m:t>𝐹𝑎𝑐𝑡𝑜𝑟</m:t>
                    </m:r>
                    <m:r>
                      <a:rPr lang="en-US" sz="3600" i="1" smtClean="0">
                        <a:latin typeface="Cambria Math" panose="02040503050406030204" pitchFamily="18" charset="0"/>
                      </a:rPr>
                      <m:t>=</m:t>
                    </m:r>
                    <m:f>
                      <m:fPr>
                        <m:ctrlPr>
                          <a:rPr lang="en-US" sz="3600" i="1" smtClean="0">
                            <a:latin typeface="Cambria Math" panose="02040503050406030204" pitchFamily="18" charset="0"/>
                          </a:rPr>
                        </m:ctrlPr>
                      </m:fPr>
                      <m:num>
                        <m:r>
                          <a:rPr lang="en-US" sz="3600" i="1" smtClean="0">
                            <a:latin typeface="Cambria Math" panose="02040503050406030204" pitchFamily="18" charset="0"/>
                          </a:rPr>
                          <m:t>𝐿𝑖𝑘𝑒𝑙𝑖h𝑜𝑜𝑑</m:t>
                        </m:r>
                        <m:r>
                          <a:rPr lang="en-US" sz="3600" i="1" smtClean="0">
                            <a:latin typeface="Cambria Math" panose="02040503050406030204" pitchFamily="18" charset="0"/>
                          </a:rPr>
                          <m:t> </m:t>
                        </m:r>
                        <m:r>
                          <a:rPr lang="en-US" sz="3600" i="1" smtClean="0">
                            <a:latin typeface="Cambria Math" panose="02040503050406030204" pitchFamily="18" charset="0"/>
                          </a:rPr>
                          <m:t>𝑜𝑓</m:t>
                        </m:r>
                        <m:r>
                          <a:rPr lang="en-US" sz="3600" i="1" smtClean="0">
                            <a:latin typeface="Cambria Math" panose="02040503050406030204" pitchFamily="18" charset="0"/>
                          </a:rPr>
                          <m:t> </m:t>
                        </m:r>
                        <m:r>
                          <a:rPr lang="en-US" sz="3600" i="1" smtClean="0">
                            <a:latin typeface="Cambria Math" panose="02040503050406030204" pitchFamily="18" charset="0"/>
                          </a:rPr>
                          <m:t>𝑚𝑎𝑠𝑡𝑒𝑟𝑦</m:t>
                        </m:r>
                      </m:num>
                      <m:den>
                        <m:r>
                          <a:rPr lang="en-US" sz="3600" i="1" smtClean="0">
                            <a:latin typeface="Cambria Math" panose="02040503050406030204" pitchFamily="18" charset="0"/>
                          </a:rPr>
                          <m:t>𝐿𝑖𝑘𝑒𝑙𝑖h𝑜𝑜𝑑</m:t>
                        </m:r>
                        <m:r>
                          <a:rPr lang="en-US" sz="3600" i="1" smtClean="0">
                            <a:latin typeface="Cambria Math" panose="02040503050406030204" pitchFamily="18" charset="0"/>
                          </a:rPr>
                          <m:t> </m:t>
                        </m:r>
                        <m:r>
                          <a:rPr lang="en-US" sz="3600" i="1" smtClean="0">
                            <a:latin typeface="Cambria Math" panose="02040503050406030204" pitchFamily="18" charset="0"/>
                          </a:rPr>
                          <m:t>𝑜𝑓</m:t>
                        </m:r>
                        <m:r>
                          <a:rPr lang="en-US" sz="3600" i="1" smtClean="0">
                            <a:latin typeface="Cambria Math" panose="02040503050406030204" pitchFamily="18" charset="0"/>
                          </a:rPr>
                          <m:t> </m:t>
                        </m:r>
                        <m:r>
                          <a:rPr lang="en-US" sz="3600" i="1" smtClean="0">
                            <a:latin typeface="Cambria Math" panose="02040503050406030204" pitchFamily="18" charset="0"/>
                          </a:rPr>
                          <m:t>𝑛𝑜𝑛</m:t>
                        </m:r>
                        <m:r>
                          <a:rPr lang="en-US" sz="3600" i="1" smtClean="0">
                            <a:latin typeface="Cambria Math" panose="02040503050406030204" pitchFamily="18" charset="0"/>
                          </a:rPr>
                          <m:t>−</m:t>
                        </m:r>
                        <m:r>
                          <a:rPr lang="en-US" sz="3600" i="1" smtClean="0">
                            <a:latin typeface="Cambria Math" panose="02040503050406030204" pitchFamily="18" charset="0"/>
                          </a:rPr>
                          <m:t>𝑚𝑎𝑠𝑡𝑒𝑟𝑦</m:t>
                        </m:r>
                      </m:den>
                    </m:f>
                  </m:oMath>
                </a14:m>
                <a:r>
                  <a:rPr lang="en-US" sz="3000" dirty="0"/>
                  <a:t>  </a:t>
                </a:r>
              </a:p>
              <a:p>
                <a:pPr marL="0" indent="0">
                  <a:buFont typeface="Arial" panose="020B0604020202020204" pitchFamily="34" charset="0"/>
                  <a:buNone/>
                </a:pPr>
                <a:endParaRPr lang="en-US" sz="3200" dirty="0"/>
              </a:p>
              <a:p>
                <a:pPr marL="0" indent="0">
                  <a:buFont typeface="Arial" panose="020B0604020202020204" pitchFamily="34" charset="0"/>
                  <a:buNone/>
                </a:pPr>
                <a:r>
                  <a:rPr lang="en-US" sz="3200" dirty="0">
                    <a:latin typeface="Myriad Pro"/>
                  </a:rPr>
                  <a:t>If </a:t>
                </a:r>
                <a:r>
                  <a:rPr lang="en-US" sz="3200" dirty="0" err="1">
                    <a:latin typeface="Myriad Pro"/>
                  </a:rPr>
                  <a:t>p</a:t>
                </a:r>
                <a:r>
                  <a:rPr lang="en-US" sz="3200" baseline="-25000" dirty="0" err="1">
                    <a:latin typeface="Myriad Pro"/>
                  </a:rPr>
                  <a:t>mastery</a:t>
                </a:r>
                <a:r>
                  <a:rPr lang="en-US" sz="3200" dirty="0">
                    <a:latin typeface="Myriad Pro"/>
                  </a:rPr>
                  <a:t> &gt; 80% and </a:t>
                </a:r>
                <a:r>
                  <a:rPr lang="en-US" sz="3200" dirty="0" err="1">
                    <a:latin typeface="Myriad Pro"/>
                  </a:rPr>
                  <a:t>p</a:t>
                </a:r>
                <a:r>
                  <a:rPr lang="en-US" sz="3200" baseline="-25000" dirty="0" err="1">
                    <a:latin typeface="Myriad Pro"/>
                  </a:rPr>
                  <a:t>non</a:t>
                </a:r>
                <a:r>
                  <a:rPr lang="en-US" sz="3200" baseline="-25000" dirty="0">
                    <a:latin typeface="Myriad Pro"/>
                  </a:rPr>
                  <a:t>-master</a:t>
                </a:r>
                <a:r>
                  <a:rPr lang="en-US" sz="3200" dirty="0">
                    <a:latin typeface="Myriad Pro"/>
                  </a:rPr>
                  <a:t> &lt; 40% </a:t>
                </a:r>
                <a:r>
                  <a:rPr lang="en-US" sz="3200" dirty="0">
                    <a:latin typeface="Myriad Pro"/>
                    <a:sym typeface="Wingdings" panose="05000000000000000000" pitchFamily="2" charset="2"/>
                  </a:rPr>
                  <a:t> 4 out of 5</a:t>
                </a:r>
              </a:p>
              <a:p>
                <a:pPr marL="0" indent="0">
                  <a:buNone/>
                </a:pPr>
                <a:r>
                  <a:rPr lang="en-US" sz="3200" dirty="0">
                    <a:latin typeface="Myriad Pro"/>
                  </a:rPr>
                  <a:t>If </a:t>
                </a:r>
                <a:r>
                  <a:rPr lang="en-US" sz="3200" dirty="0" err="1">
                    <a:latin typeface="Myriad Pro"/>
                  </a:rPr>
                  <a:t>p</a:t>
                </a:r>
                <a:r>
                  <a:rPr lang="en-US" sz="3200" baseline="-25000" dirty="0" err="1">
                    <a:latin typeface="Myriad Pro"/>
                  </a:rPr>
                  <a:t>mastery</a:t>
                </a:r>
                <a:r>
                  <a:rPr lang="en-US" sz="3200" dirty="0">
                    <a:latin typeface="Myriad Pro"/>
                  </a:rPr>
                  <a:t> &gt; 80% and </a:t>
                </a:r>
                <a:r>
                  <a:rPr lang="en-US" sz="3200" dirty="0" err="1">
                    <a:latin typeface="Myriad Pro"/>
                  </a:rPr>
                  <a:t>p</a:t>
                </a:r>
                <a:r>
                  <a:rPr lang="en-US" sz="3200" baseline="-25000" dirty="0" err="1">
                    <a:latin typeface="Myriad Pro"/>
                  </a:rPr>
                  <a:t>non</a:t>
                </a:r>
                <a:r>
                  <a:rPr lang="en-US" sz="3200" baseline="-25000" dirty="0">
                    <a:latin typeface="Myriad Pro"/>
                  </a:rPr>
                  <a:t>-master</a:t>
                </a:r>
                <a:r>
                  <a:rPr lang="en-US" sz="3200" dirty="0">
                    <a:latin typeface="Myriad Pro"/>
                  </a:rPr>
                  <a:t> &lt; 20% </a:t>
                </a:r>
                <a:r>
                  <a:rPr lang="en-US" sz="3200" dirty="0">
                    <a:latin typeface="Myriad Pro"/>
                    <a:sym typeface="Wingdings" panose="05000000000000000000" pitchFamily="2" charset="2"/>
                  </a:rPr>
                  <a:t> 3 out of 4</a:t>
                </a:r>
                <a:endParaRPr lang="en-US" sz="3200" dirty="0">
                  <a:latin typeface="Myriad Pro"/>
                </a:endParaRPr>
              </a:p>
              <a:p>
                <a:pPr marL="0" indent="0">
                  <a:buFont typeface="Arial" panose="020B0604020202020204" pitchFamily="34" charset="0"/>
                  <a:buNone/>
                </a:pPr>
                <a:endParaRPr lang="en-US" sz="3200" dirty="0"/>
              </a:p>
            </p:txBody>
          </p:sp>
        </mc:Choice>
        <mc:Fallback xmlns="">
          <p:sp>
            <p:nvSpPr>
              <p:cNvPr id="6" name="Tijdelijke aanduiding voor inhoud 1">
                <a:extLst>
                  <a:ext uri="{FF2B5EF4-FFF2-40B4-BE49-F238E27FC236}">
                    <a16:creationId xmlns:a16="http://schemas.microsoft.com/office/drawing/2014/main" id="{B2C40049-7913-4AFB-936B-8CD91D9175EB}"/>
                  </a:ext>
                </a:extLst>
              </p:cNvPr>
              <p:cNvSpPr txBox="1">
                <a:spLocks noRot="1" noChangeAspect="1" noMove="1" noResize="1" noEditPoints="1" noAdjustHandles="1" noChangeArrowheads="1" noChangeShapeType="1" noTextEdit="1"/>
              </p:cNvSpPr>
              <p:nvPr/>
            </p:nvSpPr>
            <p:spPr>
              <a:xfrm>
                <a:off x="620201" y="1410648"/>
                <a:ext cx="10503429" cy="4497564"/>
              </a:xfrm>
              <a:prstGeom prst="rect">
                <a:avLst/>
              </a:prstGeom>
              <a:blipFill>
                <a:blip r:embed="rId2"/>
                <a:stretch>
                  <a:fillRect l="-2670" t="-4336"/>
                </a:stretch>
              </a:blipFill>
            </p:spPr>
            <p:txBody>
              <a:bodyPr/>
              <a:lstStyle/>
              <a:p>
                <a:r>
                  <a:rPr lang="nl-NL">
                    <a:noFill/>
                  </a:rPr>
                  <a:t> </a:t>
                </a:r>
              </a:p>
            </p:txBody>
          </p:sp>
        </mc:Fallback>
      </mc:AlternateContent>
      <p:sp>
        <p:nvSpPr>
          <p:cNvPr id="9" name="Titel 2">
            <a:extLst>
              <a:ext uri="{FF2B5EF4-FFF2-40B4-BE49-F238E27FC236}">
                <a16:creationId xmlns:a16="http://schemas.microsoft.com/office/drawing/2014/main" id="{EFB4F1E6-F802-4CDA-9A18-006A1445669D}"/>
              </a:ext>
            </a:extLst>
          </p:cNvPr>
          <p:cNvSpPr txBox="1">
            <a:spLocks/>
          </p:cNvSpPr>
          <p:nvPr/>
        </p:nvSpPr>
        <p:spPr>
          <a:xfrm>
            <a:off x="1068370" y="589717"/>
            <a:ext cx="10146700" cy="1325563"/>
          </a:xfrm>
          <a:prstGeom prst="rect">
            <a:avLst/>
          </a:prstGeom>
        </p:spPr>
        <p:txBody>
          <a:bodyPr vert="horz" lIns="0" tIns="0" rIns="0" bIns="0" rtlCol="0" anchor="t" anchorCtr="0">
            <a:normAutofit/>
          </a:bodyPr>
          <a:lstStyle>
            <a:lvl1pPr algn="l" defTabSz="457200" rtl="0" eaLnBrk="1" latinLnBrk="0" hangingPunct="1">
              <a:lnSpc>
                <a:spcPct val="90000"/>
              </a:lnSpc>
              <a:spcBef>
                <a:spcPct val="0"/>
              </a:spcBef>
              <a:buNone/>
              <a:defRPr sz="3600" b="1" kern="1200">
                <a:solidFill>
                  <a:srgbClr val="1AB7EA"/>
                </a:solidFill>
                <a:latin typeface="Myriad Pro"/>
                <a:ea typeface="+mj-ea"/>
                <a:cs typeface="Myriad Pro"/>
              </a:defRPr>
            </a:lvl1pPr>
          </a:lstStyle>
          <a:p>
            <a:r>
              <a:rPr lang="nl-NL" dirty="0"/>
              <a:t>Number correct and test length?</a:t>
            </a:r>
          </a:p>
        </p:txBody>
      </p:sp>
    </p:spTree>
    <p:extLst>
      <p:ext uri="{BB962C8B-B14F-4D97-AF65-F5344CB8AC3E}">
        <p14:creationId xmlns:p14="http://schemas.microsoft.com/office/powerpoint/2010/main" val="36496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F94B-BE49-44CB-BC28-19336FDB393E}"/>
              </a:ext>
            </a:extLst>
          </p:cNvPr>
          <p:cNvSpPr>
            <a:spLocks noGrp="1"/>
          </p:cNvSpPr>
          <p:nvPr>
            <p:ph type="ctrTitle"/>
          </p:nvPr>
        </p:nvSpPr>
        <p:spPr/>
        <p:txBody>
          <a:bodyPr/>
          <a:lstStyle/>
          <a:p>
            <a:r>
              <a:rPr lang="en-US" dirty="0"/>
              <a:t>Adaptivity</a:t>
            </a:r>
            <a:endParaRPr lang="nl-NL" dirty="0"/>
          </a:p>
        </p:txBody>
      </p:sp>
      <p:sp>
        <p:nvSpPr>
          <p:cNvPr id="3" name="Subtitle 2">
            <a:extLst>
              <a:ext uri="{FF2B5EF4-FFF2-40B4-BE49-F238E27FC236}">
                <a16:creationId xmlns:a16="http://schemas.microsoft.com/office/drawing/2014/main" id="{456BB9AE-599B-4814-BEF4-0EF9E824CEA4}"/>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3753699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C62C-29AC-4B7D-8CFA-B26C58BF5D68}"/>
              </a:ext>
            </a:extLst>
          </p:cNvPr>
          <p:cNvSpPr>
            <a:spLocks noGrp="1"/>
          </p:cNvSpPr>
          <p:nvPr>
            <p:ph type="title"/>
          </p:nvPr>
        </p:nvSpPr>
        <p:spPr/>
        <p:txBody>
          <a:bodyPr/>
          <a:lstStyle/>
          <a:p>
            <a:r>
              <a:rPr lang="en-US" dirty="0"/>
              <a:t>Adaptivity</a:t>
            </a:r>
            <a:endParaRPr lang="nl-NL" dirty="0"/>
          </a:p>
        </p:txBody>
      </p:sp>
      <p:sp>
        <p:nvSpPr>
          <p:cNvPr id="3" name="Content Placeholder 2">
            <a:extLst>
              <a:ext uri="{FF2B5EF4-FFF2-40B4-BE49-F238E27FC236}">
                <a16:creationId xmlns:a16="http://schemas.microsoft.com/office/drawing/2014/main" id="{D4A911E6-5512-4F65-8ABA-4D6527089CF5}"/>
              </a:ext>
            </a:extLst>
          </p:cNvPr>
          <p:cNvSpPr>
            <a:spLocks noGrp="1"/>
          </p:cNvSpPr>
          <p:nvPr>
            <p:ph idx="1"/>
          </p:nvPr>
        </p:nvSpPr>
        <p:spPr/>
        <p:txBody>
          <a:bodyPr/>
          <a:lstStyle/>
          <a:p>
            <a:r>
              <a:rPr lang="en-US" dirty="0"/>
              <a:t>Adjust the difficulty level of the test based on the performance during the test</a:t>
            </a:r>
          </a:p>
          <a:p>
            <a:endParaRPr lang="en-US" dirty="0"/>
          </a:p>
          <a:p>
            <a:endParaRPr lang="nl-NL" dirty="0"/>
          </a:p>
        </p:txBody>
      </p:sp>
      <p:graphicFrame>
        <p:nvGraphicFramePr>
          <p:cNvPr id="5" name="Grafiek 777">
            <a:extLst>
              <a:ext uri="{FF2B5EF4-FFF2-40B4-BE49-F238E27FC236}">
                <a16:creationId xmlns:a16="http://schemas.microsoft.com/office/drawing/2014/main" id="{A8901698-0B23-47C2-99F9-5A4D577EF57F}"/>
              </a:ext>
            </a:extLst>
          </p:cNvPr>
          <p:cNvGraphicFramePr>
            <a:graphicFrameLocks/>
          </p:cNvGraphicFramePr>
          <p:nvPr>
            <p:extLst>
              <p:ext uri="{D42A27DB-BD31-4B8C-83A1-F6EECF244321}">
                <p14:modId xmlns:p14="http://schemas.microsoft.com/office/powerpoint/2010/main" val="578676007"/>
              </p:ext>
            </p:extLst>
          </p:nvPr>
        </p:nvGraphicFramePr>
        <p:xfrm>
          <a:off x="4844143" y="1817914"/>
          <a:ext cx="6868886" cy="3677704"/>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Original image">
            <a:hlinkClick r:id="rId3"/>
            <a:extLst>
              <a:ext uri="{FF2B5EF4-FFF2-40B4-BE49-F238E27FC236}">
                <a16:creationId xmlns:a16="http://schemas.microsoft.com/office/drawing/2014/main" id="{3FEE1034-8E83-46A9-8823-71A5344401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71" y="2044247"/>
            <a:ext cx="3935896" cy="295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47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F94B-BE49-44CB-BC28-19336FDB393E}"/>
              </a:ext>
            </a:extLst>
          </p:cNvPr>
          <p:cNvSpPr>
            <a:spLocks noGrp="1"/>
          </p:cNvSpPr>
          <p:nvPr>
            <p:ph type="ctrTitle"/>
          </p:nvPr>
        </p:nvSpPr>
        <p:spPr/>
        <p:txBody>
          <a:bodyPr/>
          <a:lstStyle/>
          <a:p>
            <a:r>
              <a:rPr lang="en-US" dirty="0"/>
              <a:t>Use of IA</a:t>
            </a:r>
            <a:endParaRPr lang="nl-NL" dirty="0"/>
          </a:p>
        </p:txBody>
      </p:sp>
      <p:sp>
        <p:nvSpPr>
          <p:cNvPr id="3" name="Subtitle 2">
            <a:extLst>
              <a:ext uri="{FF2B5EF4-FFF2-40B4-BE49-F238E27FC236}">
                <a16:creationId xmlns:a16="http://schemas.microsoft.com/office/drawing/2014/main" id="{456BB9AE-599B-4814-BEF4-0EF9E824CEA4}"/>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1257543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C62C-29AC-4B7D-8CFA-B26C58BF5D68}"/>
              </a:ext>
            </a:extLst>
          </p:cNvPr>
          <p:cNvSpPr>
            <a:spLocks noGrp="1"/>
          </p:cNvSpPr>
          <p:nvPr>
            <p:ph type="title"/>
          </p:nvPr>
        </p:nvSpPr>
        <p:spPr/>
        <p:txBody>
          <a:bodyPr/>
          <a:lstStyle/>
          <a:p>
            <a:r>
              <a:rPr lang="en-US" dirty="0"/>
              <a:t>Use of IA</a:t>
            </a:r>
            <a:endParaRPr lang="nl-NL" dirty="0"/>
          </a:p>
        </p:txBody>
      </p:sp>
      <p:sp>
        <p:nvSpPr>
          <p:cNvPr id="3" name="Content Placeholder 2">
            <a:extLst>
              <a:ext uri="{FF2B5EF4-FFF2-40B4-BE49-F238E27FC236}">
                <a16:creationId xmlns:a16="http://schemas.microsoft.com/office/drawing/2014/main" id="{D4A911E6-5512-4F65-8ABA-4D6527089CF5}"/>
              </a:ext>
            </a:extLst>
          </p:cNvPr>
          <p:cNvSpPr>
            <a:spLocks noGrp="1"/>
          </p:cNvSpPr>
          <p:nvPr>
            <p:ph idx="1"/>
          </p:nvPr>
        </p:nvSpPr>
        <p:spPr/>
        <p:txBody>
          <a:bodyPr/>
          <a:lstStyle/>
          <a:p>
            <a:pPr marL="287655" indent="-287655"/>
            <a:r>
              <a:rPr lang="en-US" dirty="0"/>
              <a:t>Use for marking</a:t>
            </a:r>
            <a:endParaRPr lang="en-US"/>
          </a:p>
          <a:p>
            <a:pPr marL="575945" lvl="1" indent="-287655">
              <a:buFontTx/>
              <a:buChar char="-"/>
            </a:pPr>
            <a:r>
              <a:rPr lang="en-US" dirty="0"/>
              <a:t>Extensive research</a:t>
            </a:r>
            <a:endParaRPr lang="en-US"/>
          </a:p>
          <a:p>
            <a:pPr marL="575945" lvl="1" indent="-287655">
              <a:buFontTx/>
              <a:buChar char="-"/>
            </a:pPr>
            <a:r>
              <a:rPr lang="en-US" dirty="0"/>
              <a:t>Works reasonably well…but not based on understanding</a:t>
            </a:r>
            <a:endParaRPr lang="en-US"/>
          </a:p>
          <a:p>
            <a:pPr marL="575945" lvl="1" indent="-287655">
              <a:buFontTx/>
              <a:buChar char="-"/>
            </a:pPr>
            <a:r>
              <a:rPr lang="en-US" dirty="0"/>
              <a:t>So can be tricked and has flaws</a:t>
            </a:r>
            <a:endParaRPr lang="en-US"/>
          </a:p>
          <a:p>
            <a:pPr marL="575945" lvl="1" indent="-287655">
              <a:buFontTx/>
              <a:buChar char="-"/>
            </a:pPr>
            <a:r>
              <a:rPr lang="en-US" dirty="0"/>
              <a:t>Not ideal for higher order skills</a:t>
            </a:r>
            <a:endParaRPr lang="en-US"/>
          </a:p>
          <a:p>
            <a:pPr marL="287655" indent="-287655"/>
            <a:endParaRPr lang="en-US"/>
          </a:p>
          <a:p>
            <a:pPr marL="287655" indent="-287655"/>
            <a:r>
              <a:rPr lang="en-US" dirty="0"/>
              <a:t>Text written by Chat-GTP:</a:t>
            </a:r>
            <a:endParaRPr lang="en-US"/>
          </a:p>
          <a:p>
            <a:pPr marL="575945" lvl="1" indent="-287655">
              <a:buFontTx/>
              <a:buChar char="-"/>
            </a:pPr>
            <a:r>
              <a:rPr lang="en-US"/>
              <a:t>Looks</a:t>
            </a:r>
            <a:r>
              <a:rPr lang="en-US" dirty="0"/>
              <a:t> sensible for the first part</a:t>
            </a:r>
            <a:endParaRPr lang="en-US"/>
          </a:p>
          <a:p>
            <a:pPr marL="575945" lvl="1" indent="-287655">
              <a:buFontTx/>
              <a:buChar char="-"/>
            </a:pPr>
            <a:r>
              <a:rPr lang="en-US" dirty="0"/>
              <a:t>Can contain flaws or potential nonsense</a:t>
            </a:r>
            <a:endParaRPr lang="en-US"/>
          </a:p>
          <a:p>
            <a:pPr marL="575945" lvl="1" indent="-287655">
              <a:buFontTx/>
              <a:buChar char="-"/>
            </a:pPr>
            <a:r>
              <a:rPr lang="en-US" dirty="0"/>
              <a:t>Are based on existing (potentially older) data</a:t>
            </a:r>
            <a:endParaRPr lang="en-US"/>
          </a:p>
          <a:p>
            <a:pPr marL="575945" lvl="1" indent="-287655">
              <a:buFontTx/>
              <a:buChar char="-"/>
            </a:pPr>
            <a:r>
              <a:rPr lang="en-US" dirty="0"/>
              <a:t>Are sometimes repetitive  </a:t>
            </a:r>
            <a:endParaRPr lang="en-US"/>
          </a:p>
          <a:p>
            <a:pPr marL="575945" lvl="1" indent="-287655"/>
            <a:endParaRPr lang="nl-NL"/>
          </a:p>
          <a:p>
            <a:pPr marL="287655" lvl="1" indent="0">
              <a:buNone/>
            </a:pPr>
            <a:endParaRPr lang="en-US"/>
          </a:p>
        </p:txBody>
      </p:sp>
    </p:spTree>
    <p:extLst>
      <p:ext uri="{BB962C8B-B14F-4D97-AF65-F5344CB8AC3E}">
        <p14:creationId xmlns:p14="http://schemas.microsoft.com/office/powerpoint/2010/main" val="488749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CBF1E-75C1-487D-8D60-73614EC36610}"/>
              </a:ext>
            </a:extLst>
          </p:cNvPr>
          <p:cNvSpPr>
            <a:spLocks noGrp="1"/>
          </p:cNvSpPr>
          <p:nvPr>
            <p:ph type="title"/>
          </p:nvPr>
        </p:nvSpPr>
        <p:spPr/>
        <p:txBody>
          <a:bodyPr/>
          <a:lstStyle/>
          <a:p>
            <a:endParaRPr lang="nl-NL"/>
          </a:p>
        </p:txBody>
      </p:sp>
      <p:sp>
        <p:nvSpPr>
          <p:cNvPr id="3" name="Content Placeholder 2">
            <a:extLst>
              <a:ext uri="{FF2B5EF4-FFF2-40B4-BE49-F238E27FC236}">
                <a16:creationId xmlns:a16="http://schemas.microsoft.com/office/drawing/2014/main" id="{8B5F0B24-3030-4077-B721-03BAFFB8499E}"/>
              </a:ext>
            </a:extLst>
          </p:cNvPr>
          <p:cNvSpPr>
            <a:spLocks noGrp="1"/>
          </p:cNvSpPr>
          <p:nvPr>
            <p:ph idx="1"/>
          </p:nvPr>
        </p:nvSpPr>
        <p:spPr/>
        <p:txBody>
          <a:bodyPr/>
          <a:lstStyle/>
          <a:p>
            <a:endParaRPr lang="nl-NL"/>
          </a:p>
        </p:txBody>
      </p:sp>
      <p:sp>
        <p:nvSpPr>
          <p:cNvPr id="4" name="Tijdelijke aanduiding voor inhoud 1">
            <a:extLst>
              <a:ext uri="{FF2B5EF4-FFF2-40B4-BE49-F238E27FC236}">
                <a16:creationId xmlns:a16="http://schemas.microsoft.com/office/drawing/2014/main" id="{A0327367-CFCE-4256-8102-537491F8875F}"/>
              </a:ext>
            </a:extLst>
          </p:cNvPr>
          <p:cNvSpPr txBox="1">
            <a:spLocks/>
          </p:cNvSpPr>
          <p:nvPr/>
        </p:nvSpPr>
        <p:spPr>
          <a:xfrm>
            <a:off x="1022650" y="1514247"/>
            <a:ext cx="10925510" cy="3441600"/>
          </a:xfrm>
          <a:prstGeom prst="rect">
            <a:avLst/>
          </a:prstGeom>
        </p:spPr>
        <p:txBody>
          <a:bodyPr>
            <a:noAutofit/>
          </a:bodyPr>
          <a:lstStyle>
            <a:lvl1pPr marL="288000" indent="-288000" algn="l" defTabSz="457200" rtl="0" eaLnBrk="1" latinLnBrk="0" hangingPunct="1">
              <a:lnSpc>
                <a:spcPct val="90000"/>
              </a:lnSpc>
              <a:spcBef>
                <a:spcPts val="400"/>
              </a:spcBef>
              <a:buClr>
                <a:schemeClr val="accent1"/>
              </a:buClr>
              <a:buSzPct val="140000"/>
              <a:buFont typeface="Arial"/>
              <a:buChar char="•"/>
              <a:defRPr sz="2000" kern="1200">
                <a:solidFill>
                  <a:schemeClr val="tx1"/>
                </a:solidFill>
                <a:latin typeface="Myriad Pro"/>
                <a:ea typeface="+mn-ea"/>
                <a:cs typeface="Myriad Pro"/>
              </a:defRPr>
            </a:lvl1pPr>
            <a:lvl2pPr marL="576000" indent="-288000" algn="l" defTabSz="457200" rtl="0" eaLnBrk="1" latinLnBrk="0" hangingPunct="1">
              <a:lnSpc>
                <a:spcPct val="90000"/>
              </a:lnSpc>
              <a:spcBef>
                <a:spcPts val="400"/>
              </a:spcBef>
              <a:buClr>
                <a:schemeClr val="tx1"/>
              </a:buClr>
              <a:buSzPct val="140000"/>
              <a:buFont typeface="Arial"/>
              <a:buChar char="•"/>
              <a:defRPr sz="2000" kern="1200">
                <a:solidFill>
                  <a:schemeClr val="tx1"/>
                </a:solidFill>
                <a:latin typeface="Myriad Pro"/>
                <a:ea typeface="+mn-ea"/>
                <a:cs typeface="Myriad Pro"/>
              </a:defRPr>
            </a:lvl2pPr>
            <a:lvl3pPr marL="864000" indent="-288000" algn="l" defTabSz="457200" rtl="0" eaLnBrk="1" latinLnBrk="0" hangingPunct="1">
              <a:lnSpc>
                <a:spcPct val="90000"/>
              </a:lnSpc>
              <a:spcBef>
                <a:spcPts val="400"/>
              </a:spcBef>
              <a:buClr>
                <a:schemeClr val="accent1"/>
              </a:buClr>
              <a:buSzPct val="140000"/>
              <a:buFont typeface="Arial"/>
              <a:buChar char="•"/>
              <a:defRPr sz="2000" kern="1200">
                <a:solidFill>
                  <a:schemeClr val="tx1"/>
                </a:solidFill>
                <a:latin typeface="Myriad Pro"/>
                <a:ea typeface="+mn-ea"/>
                <a:cs typeface="Myriad Pro"/>
              </a:defRPr>
            </a:lvl3pPr>
            <a:lvl4pPr marL="1152000" indent="-288000" algn="l" defTabSz="457200" rtl="0" eaLnBrk="1" latinLnBrk="0" hangingPunct="1">
              <a:lnSpc>
                <a:spcPct val="90000"/>
              </a:lnSpc>
              <a:spcBef>
                <a:spcPts val="400"/>
              </a:spcBef>
              <a:buFont typeface="Lucida Grande"/>
              <a:buChar char="–"/>
              <a:defRPr sz="2000" kern="1200">
                <a:solidFill>
                  <a:schemeClr val="tx1"/>
                </a:solidFill>
                <a:latin typeface="Myriad Pro"/>
                <a:ea typeface="+mn-ea"/>
                <a:cs typeface="Myriad Pro"/>
              </a:defRPr>
            </a:lvl4pPr>
            <a:lvl5pPr marL="1440000" indent="-288000" algn="l" defTabSz="457200" rtl="0" eaLnBrk="1" latinLnBrk="0" hangingPunct="1">
              <a:lnSpc>
                <a:spcPct val="90000"/>
              </a:lnSpc>
              <a:spcBef>
                <a:spcPts val="400"/>
              </a:spcBef>
              <a:buFont typeface="Lucida Grande"/>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00B0F0"/>
              </a:buClr>
              <a:buSzPct val="100000"/>
              <a:buNone/>
            </a:pPr>
            <a:r>
              <a:rPr lang="en-GB" sz="2800" dirty="0">
                <a:solidFill>
                  <a:schemeClr val="tx2"/>
                </a:solidFill>
              </a:rPr>
              <a:t>“a teacher being stressed for a high-stakes exam”</a:t>
            </a:r>
            <a:endParaRPr lang="en-US" sz="2800" dirty="0">
              <a:solidFill>
                <a:schemeClr val="tx2"/>
              </a:solidFill>
            </a:endParaRPr>
          </a:p>
        </p:txBody>
      </p:sp>
      <p:sp>
        <p:nvSpPr>
          <p:cNvPr id="5" name="Titel 2">
            <a:extLst>
              <a:ext uri="{FF2B5EF4-FFF2-40B4-BE49-F238E27FC236}">
                <a16:creationId xmlns:a16="http://schemas.microsoft.com/office/drawing/2014/main" id="{5A6DF0DA-65A1-42FC-98A6-14916789300A}"/>
              </a:ext>
            </a:extLst>
          </p:cNvPr>
          <p:cNvSpPr txBox="1">
            <a:spLocks/>
          </p:cNvSpPr>
          <p:nvPr/>
        </p:nvSpPr>
        <p:spPr>
          <a:xfrm>
            <a:off x="1022650" y="437317"/>
            <a:ext cx="10146700" cy="1325563"/>
          </a:xfrm>
          <a:prstGeom prst="rect">
            <a:avLst/>
          </a:prstGeom>
        </p:spPr>
        <p:txBody>
          <a:bodyPr vert="horz" lIns="0" tIns="0" rIns="0" bIns="0" rtlCol="0" anchor="t" anchorCtr="0">
            <a:normAutofit/>
          </a:bodyPr>
          <a:lstStyle>
            <a:lvl1pPr algn="l" defTabSz="457200" rtl="0" eaLnBrk="1" latinLnBrk="0" hangingPunct="1">
              <a:lnSpc>
                <a:spcPct val="90000"/>
              </a:lnSpc>
              <a:spcBef>
                <a:spcPct val="0"/>
              </a:spcBef>
              <a:buNone/>
              <a:defRPr sz="3600" b="1" kern="1200">
                <a:solidFill>
                  <a:srgbClr val="1AB7EA"/>
                </a:solidFill>
                <a:latin typeface="Myriad Pro"/>
                <a:ea typeface="+mj-ea"/>
                <a:cs typeface="Myriad Pro"/>
              </a:defRPr>
            </a:lvl1pPr>
          </a:lstStyle>
          <a:p>
            <a:r>
              <a:rPr lang="en-US" b="0" dirty="0">
                <a:latin typeface="PT Sans" panose="020B0503020203020204" pitchFamily="34" charset="0"/>
              </a:rPr>
              <a:t>DALL-E</a:t>
            </a:r>
          </a:p>
        </p:txBody>
      </p:sp>
      <p:pic>
        <p:nvPicPr>
          <p:cNvPr id="6" name="Picture 5">
            <a:extLst>
              <a:ext uri="{FF2B5EF4-FFF2-40B4-BE49-F238E27FC236}">
                <a16:creationId xmlns:a16="http://schemas.microsoft.com/office/drawing/2014/main" id="{83800ABD-C664-4852-85F3-9364A06D62F1}"/>
              </a:ext>
            </a:extLst>
          </p:cNvPr>
          <p:cNvPicPr>
            <a:picLocks noChangeAspect="1"/>
          </p:cNvPicPr>
          <p:nvPr/>
        </p:nvPicPr>
        <p:blipFill>
          <a:blip r:embed="rId2"/>
          <a:stretch>
            <a:fillRect/>
          </a:stretch>
        </p:blipFill>
        <p:spPr>
          <a:xfrm>
            <a:off x="0" y="2537964"/>
            <a:ext cx="12192000" cy="3001272"/>
          </a:xfrm>
          <a:prstGeom prst="rect">
            <a:avLst/>
          </a:prstGeom>
        </p:spPr>
      </p:pic>
    </p:spTree>
    <p:extLst>
      <p:ext uri="{BB962C8B-B14F-4D97-AF65-F5344CB8AC3E}">
        <p14:creationId xmlns:p14="http://schemas.microsoft.com/office/powerpoint/2010/main" val="2491053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1">
            <a:extLst>
              <a:ext uri="{FF2B5EF4-FFF2-40B4-BE49-F238E27FC236}">
                <a16:creationId xmlns:a16="http://schemas.microsoft.com/office/drawing/2014/main" id="{AB73096D-ADD5-40E8-B626-B75E97EA9D3D}"/>
              </a:ext>
            </a:extLst>
          </p:cNvPr>
          <p:cNvSpPr txBox="1">
            <a:spLocks/>
          </p:cNvSpPr>
          <p:nvPr/>
        </p:nvSpPr>
        <p:spPr>
          <a:xfrm>
            <a:off x="1022650" y="1514247"/>
            <a:ext cx="10925510" cy="3441600"/>
          </a:xfrm>
          <a:prstGeom prst="rect">
            <a:avLst/>
          </a:prstGeom>
        </p:spPr>
        <p:txBody>
          <a:bodyPr>
            <a:noAutofit/>
          </a:bodyPr>
          <a:lstStyle>
            <a:lvl1pPr marL="288000" indent="-288000" algn="l" defTabSz="457200" rtl="0" eaLnBrk="1" latinLnBrk="0" hangingPunct="1">
              <a:lnSpc>
                <a:spcPct val="90000"/>
              </a:lnSpc>
              <a:spcBef>
                <a:spcPts val="400"/>
              </a:spcBef>
              <a:buClr>
                <a:schemeClr val="accent1"/>
              </a:buClr>
              <a:buSzPct val="140000"/>
              <a:buFont typeface="Arial"/>
              <a:buChar char="•"/>
              <a:defRPr sz="2000" kern="1200">
                <a:solidFill>
                  <a:schemeClr val="tx1"/>
                </a:solidFill>
                <a:latin typeface="Myriad Pro"/>
                <a:ea typeface="+mn-ea"/>
                <a:cs typeface="Myriad Pro"/>
              </a:defRPr>
            </a:lvl1pPr>
            <a:lvl2pPr marL="576000" indent="-288000" algn="l" defTabSz="457200" rtl="0" eaLnBrk="1" latinLnBrk="0" hangingPunct="1">
              <a:lnSpc>
                <a:spcPct val="90000"/>
              </a:lnSpc>
              <a:spcBef>
                <a:spcPts val="400"/>
              </a:spcBef>
              <a:buClr>
                <a:schemeClr val="tx1"/>
              </a:buClr>
              <a:buSzPct val="140000"/>
              <a:buFont typeface="Arial"/>
              <a:buChar char="•"/>
              <a:defRPr sz="2000" kern="1200">
                <a:solidFill>
                  <a:schemeClr val="tx1"/>
                </a:solidFill>
                <a:latin typeface="Myriad Pro"/>
                <a:ea typeface="+mn-ea"/>
                <a:cs typeface="Myriad Pro"/>
              </a:defRPr>
            </a:lvl2pPr>
            <a:lvl3pPr marL="864000" indent="-288000" algn="l" defTabSz="457200" rtl="0" eaLnBrk="1" latinLnBrk="0" hangingPunct="1">
              <a:lnSpc>
                <a:spcPct val="90000"/>
              </a:lnSpc>
              <a:spcBef>
                <a:spcPts val="400"/>
              </a:spcBef>
              <a:buClr>
                <a:schemeClr val="accent1"/>
              </a:buClr>
              <a:buSzPct val="140000"/>
              <a:buFont typeface="Arial"/>
              <a:buChar char="•"/>
              <a:defRPr sz="2000" kern="1200">
                <a:solidFill>
                  <a:schemeClr val="tx1"/>
                </a:solidFill>
                <a:latin typeface="Myriad Pro"/>
                <a:ea typeface="+mn-ea"/>
                <a:cs typeface="Myriad Pro"/>
              </a:defRPr>
            </a:lvl3pPr>
            <a:lvl4pPr marL="1152000" indent="-288000" algn="l" defTabSz="457200" rtl="0" eaLnBrk="1" latinLnBrk="0" hangingPunct="1">
              <a:lnSpc>
                <a:spcPct val="90000"/>
              </a:lnSpc>
              <a:spcBef>
                <a:spcPts val="400"/>
              </a:spcBef>
              <a:buFont typeface="Lucida Grande"/>
              <a:buChar char="–"/>
              <a:defRPr sz="2000" kern="1200">
                <a:solidFill>
                  <a:schemeClr val="tx1"/>
                </a:solidFill>
                <a:latin typeface="Myriad Pro"/>
                <a:ea typeface="+mn-ea"/>
                <a:cs typeface="Myriad Pro"/>
              </a:defRPr>
            </a:lvl4pPr>
            <a:lvl5pPr marL="1440000" indent="-288000" algn="l" defTabSz="457200" rtl="0" eaLnBrk="1" latinLnBrk="0" hangingPunct="1">
              <a:lnSpc>
                <a:spcPct val="90000"/>
              </a:lnSpc>
              <a:spcBef>
                <a:spcPts val="400"/>
              </a:spcBef>
              <a:buFont typeface="Lucida Grande"/>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00B0F0"/>
              </a:buClr>
              <a:buSzPct val="100000"/>
              <a:buNone/>
            </a:pPr>
            <a:r>
              <a:rPr lang="en-GB" sz="2700" dirty="0">
                <a:solidFill>
                  <a:schemeClr val="tx2"/>
                </a:solidFill>
              </a:rPr>
              <a:t>“principal being stressed for the high-stakes exams of their students” </a:t>
            </a:r>
            <a:endParaRPr lang="en-US" sz="2700" dirty="0">
              <a:solidFill>
                <a:schemeClr val="tx2"/>
              </a:solidFill>
            </a:endParaRPr>
          </a:p>
        </p:txBody>
      </p:sp>
      <p:sp>
        <p:nvSpPr>
          <p:cNvPr id="8" name="Titel 2">
            <a:extLst>
              <a:ext uri="{FF2B5EF4-FFF2-40B4-BE49-F238E27FC236}">
                <a16:creationId xmlns:a16="http://schemas.microsoft.com/office/drawing/2014/main" id="{A5ED704B-E92F-4908-A032-E91EA4166385}"/>
              </a:ext>
            </a:extLst>
          </p:cNvPr>
          <p:cNvSpPr txBox="1">
            <a:spLocks/>
          </p:cNvSpPr>
          <p:nvPr/>
        </p:nvSpPr>
        <p:spPr>
          <a:xfrm>
            <a:off x="1022650" y="437317"/>
            <a:ext cx="10146700" cy="1325563"/>
          </a:xfrm>
          <a:prstGeom prst="rect">
            <a:avLst/>
          </a:prstGeom>
        </p:spPr>
        <p:txBody>
          <a:bodyPr vert="horz" lIns="0" tIns="0" rIns="0" bIns="0" rtlCol="0" anchor="t" anchorCtr="0">
            <a:normAutofit/>
          </a:bodyPr>
          <a:lstStyle>
            <a:lvl1pPr algn="l" defTabSz="457200" rtl="0" eaLnBrk="1" latinLnBrk="0" hangingPunct="1">
              <a:lnSpc>
                <a:spcPct val="90000"/>
              </a:lnSpc>
              <a:spcBef>
                <a:spcPct val="0"/>
              </a:spcBef>
              <a:buNone/>
              <a:defRPr sz="3600" b="1" kern="1200">
                <a:solidFill>
                  <a:srgbClr val="1AB7EA"/>
                </a:solidFill>
                <a:latin typeface="Myriad Pro"/>
                <a:ea typeface="+mj-ea"/>
                <a:cs typeface="Myriad Pro"/>
              </a:defRPr>
            </a:lvl1pPr>
          </a:lstStyle>
          <a:p>
            <a:r>
              <a:rPr lang="en-US" b="0" dirty="0">
                <a:latin typeface="PT Sans" panose="020B0503020203020204" pitchFamily="34" charset="0"/>
              </a:rPr>
              <a:t>DALL-E</a:t>
            </a:r>
          </a:p>
        </p:txBody>
      </p:sp>
      <p:pic>
        <p:nvPicPr>
          <p:cNvPr id="9" name="Picture 8">
            <a:extLst>
              <a:ext uri="{FF2B5EF4-FFF2-40B4-BE49-F238E27FC236}">
                <a16:creationId xmlns:a16="http://schemas.microsoft.com/office/drawing/2014/main" id="{DB39499A-978B-4DA5-92ED-E94C209C0BFB}"/>
              </a:ext>
            </a:extLst>
          </p:cNvPr>
          <p:cNvPicPr>
            <a:picLocks noChangeAspect="1"/>
          </p:cNvPicPr>
          <p:nvPr/>
        </p:nvPicPr>
        <p:blipFill>
          <a:blip r:embed="rId2"/>
          <a:stretch>
            <a:fillRect/>
          </a:stretch>
        </p:blipFill>
        <p:spPr>
          <a:xfrm>
            <a:off x="1022650" y="2584134"/>
            <a:ext cx="10713720" cy="2690146"/>
          </a:xfrm>
          <a:prstGeom prst="rect">
            <a:avLst/>
          </a:prstGeom>
        </p:spPr>
      </p:pic>
    </p:spTree>
    <p:extLst>
      <p:ext uri="{BB962C8B-B14F-4D97-AF65-F5344CB8AC3E}">
        <p14:creationId xmlns:p14="http://schemas.microsoft.com/office/powerpoint/2010/main" val="3741370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C62C-29AC-4B7D-8CFA-B26C58BF5D68}"/>
              </a:ext>
            </a:extLst>
          </p:cNvPr>
          <p:cNvSpPr>
            <a:spLocks noGrp="1"/>
          </p:cNvSpPr>
          <p:nvPr>
            <p:ph type="title"/>
          </p:nvPr>
        </p:nvSpPr>
        <p:spPr/>
        <p:txBody>
          <a:bodyPr/>
          <a:lstStyle/>
          <a:p>
            <a:r>
              <a:rPr lang="en-US" dirty="0"/>
              <a:t>Use of IA</a:t>
            </a:r>
            <a:endParaRPr lang="nl-NL" dirty="0"/>
          </a:p>
        </p:txBody>
      </p:sp>
      <p:sp>
        <p:nvSpPr>
          <p:cNvPr id="3" name="Content Placeholder 2">
            <a:extLst>
              <a:ext uri="{FF2B5EF4-FFF2-40B4-BE49-F238E27FC236}">
                <a16:creationId xmlns:a16="http://schemas.microsoft.com/office/drawing/2014/main" id="{D4A911E6-5512-4F65-8ABA-4D6527089CF5}"/>
              </a:ext>
            </a:extLst>
          </p:cNvPr>
          <p:cNvSpPr>
            <a:spLocks noGrp="1"/>
          </p:cNvSpPr>
          <p:nvPr>
            <p:ph idx="1"/>
          </p:nvPr>
        </p:nvSpPr>
        <p:spPr>
          <a:ln>
            <a:solidFill>
              <a:schemeClr val="bg1"/>
            </a:solidFill>
          </a:ln>
        </p:spPr>
        <p:txBody>
          <a:bodyPr/>
          <a:lstStyle/>
          <a:p>
            <a:pPr marL="287655" indent="-287655">
              <a:buClr>
                <a:schemeClr val="tx1"/>
              </a:buClr>
            </a:pPr>
            <a:r>
              <a:rPr lang="en-US" dirty="0"/>
              <a:t>Use as support for marking</a:t>
            </a:r>
          </a:p>
          <a:p>
            <a:pPr marL="287655" indent="-287655"/>
            <a:endParaRPr lang="en-US" dirty="0"/>
          </a:p>
          <a:p>
            <a:pPr marL="287655" indent="-287655">
              <a:buClr>
                <a:schemeClr val="tx1"/>
              </a:buClr>
            </a:pPr>
            <a:r>
              <a:rPr lang="en-US" dirty="0"/>
              <a:t>Think about using tools like </a:t>
            </a:r>
            <a:r>
              <a:rPr lang="en-US" dirty="0" err="1"/>
              <a:t>ChatGTP</a:t>
            </a:r>
            <a:r>
              <a:rPr lang="en-US" dirty="0"/>
              <a:t> as a tool to support writing. For this you can:</a:t>
            </a:r>
          </a:p>
          <a:p>
            <a:pPr marL="744855" lvl="1" indent="-457200">
              <a:buSzPct val="100000"/>
              <a:buFont typeface="+mj-lt"/>
              <a:buAutoNum type="arabicPeriod"/>
            </a:pPr>
            <a:r>
              <a:rPr lang="en-US" dirty="0"/>
              <a:t>capture the student’s intention</a:t>
            </a:r>
          </a:p>
          <a:p>
            <a:pPr marL="744855" lvl="1" indent="-457200">
              <a:buSzPct val="100000"/>
              <a:buFont typeface="+mj-lt"/>
              <a:buAutoNum type="arabicPeriod"/>
            </a:pPr>
            <a:r>
              <a:rPr lang="en-US" dirty="0"/>
              <a:t>Evaluate:</a:t>
            </a:r>
          </a:p>
          <a:p>
            <a:pPr marL="1033145" lvl="2" indent="-457200">
              <a:buClr>
                <a:schemeClr val="tx1"/>
              </a:buClr>
              <a:buSzPct val="100000"/>
              <a:buFont typeface="+mj-lt"/>
              <a:buAutoNum type="alphaLcParenR"/>
            </a:pPr>
            <a:r>
              <a:rPr lang="en-US" dirty="0"/>
              <a:t>what they gave as input (and iterations)</a:t>
            </a:r>
          </a:p>
          <a:p>
            <a:pPr marL="1033145" lvl="2" indent="-457200">
              <a:buClr>
                <a:schemeClr val="tx1"/>
              </a:buClr>
              <a:buSzPct val="100000"/>
              <a:buFont typeface="+mj-lt"/>
              <a:buAutoNum type="alphaLcParenR"/>
            </a:pPr>
            <a:r>
              <a:rPr lang="en-US" dirty="0"/>
              <a:t>how they edited the text</a:t>
            </a:r>
          </a:p>
          <a:p>
            <a:pPr marL="1033145" lvl="2" indent="-457200">
              <a:buClr>
                <a:schemeClr val="tx1"/>
              </a:buClr>
              <a:buSzPct val="100000"/>
              <a:buFont typeface="+mj-lt"/>
              <a:buAutoNum type="alphaLcParenR"/>
            </a:pPr>
            <a:r>
              <a:rPr lang="en-US" dirty="0"/>
              <a:t>what they did to verify the validity</a:t>
            </a:r>
            <a:endParaRPr lang="nl-NL" dirty="0"/>
          </a:p>
          <a:p>
            <a:pPr marL="1033145" lvl="2" indent="-457200">
              <a:buSzPct val="100000"/>
              <a:buAutoNum type="alphaLcParenR"/>
            </a:pPr>
            <a:endParaRPr lang="en-US" dirty="0">
              <a:solidFill>
                <a:srgbClr val="004B8D"/>
              </a:solidFill>
            </a:endParaRPr>
          </a:p>
          <a:p>
            <a:pPr marL="287655" indent="-287655">
              <a:buClr>
                <a:srgbClr val="4A74BB"/>
              </a:buClr>
              <a:buSzPct val="100000"/>
            </a:pPr>
            <a:r>
              <a:rPr lang="en-US" dirty="0"/>
              <a:t>Also think about how teachers and educational leaders can use </a:t>
            </a:r>
            <a:r>
              <a:rPr lang="en-US" dirty="0" err="1"/>
              <a:t>ChatGTP</a:t>
            </a:r>
            <a:r>
              <a:rPr lang="en-US" dirty="0"/>
              <a:t> to support them</a:t>
            </a:r>
          </a:p>
          <a:p>
            <a:pPr marL="575945" lvl="1" indent="-287655">
              <a:buSzPct val="100000"/>
            </a:pPr>
            <a:r>
              <a:rPr lang="en-US" dirty="0"/>
              <a:t>Generating (lots of) examples of work for students to evaluate or identify bias</a:t>
            </a:r>
          </a:p>
          <a:p>
            <a:pPr marL="575945" lvl="1" indent="-287655">
              <a:buSzPct val="100000"/>
            </a:pPr>
            <a:r>
              <a:rPr lang="en-US" dirty="0"/>
              <a:t>Reduce time writing lesson plans, routine communications </a:t>
            </a:r>
            <a:r>
              <a:rPr lang="en-US" dirty="0" err="1"/>
              <a:t>etc</a:t>
            </a:r>
            <a:endParaRPr lang="en-US" dirty="0"/>
          </a:p>
          <a:p>
            <a:pPr marL="287655" lvl="1" indent="0">
              <a:buNone/>
            </a:pPr>
            <a:endParaRPr lang="en-US" dirty="0">
              <a:solidFill>
                <a:srgbClr val="004B8D"/>
              </a:solidFill>
            </a:endParaRPr>
          </a:p>
        </p:txBody>
      </p:sp>
    </p:spTree>
    <p:extLst>
      <p:ext uri="{BB962C8B-B14F-4D97-AF65-F5344CB8AC3E}">
        <p14:creationId xmlns:p14="http://schemas.microsoft.com/office/powerpoint/2010/main" val="4048184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AC80E-53E2-430F-AF31-1D2653D544D4}"/>
              </a:ext>
            </a:extLst>
          </p:cNvPr>
          <p:cNvSpPr>
            <a:spLocks noGrp="1"/>
          </p:cNvSpPr>
          <p:nvPr>
            <p:ph type="ctrTitle"/>
          </p:nvPr>
        </p:nvSpPr>
        <p:spPr/>
        <p:txBody>
          <a:bodyPr/>
          <a:lstStyle/>
          <a:p>
            <a:r>
              <a:rPr lang="en-US" dirty="0"/>
              <a:t>Thank you for your attention!!</a:t>
            </a:r>
            <a:endParaRPr lang="nl-NL" dirty="0"/>
          </a:p>
        </p:txBody>
      </p:sp>
      <p:sp>
        <p:nvSpPr>
          <p:cNvPr id="3" name="Subtitle 2">
            <a:extLst>
              <a:ext uri="{FF2B5EF4-FFF2-40B4-BE49-F238E27FC236}">
                <a16:creationId xmlns:a16="http://schemas.microsoft.com/office/drawing/2014/main" id="{D96AF6DC-24FA-4824-B2E9-A52FEDEF1DFF}"/>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2640756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70">
            <a:extLst>
              <a:ext uri="{FF2B5EF4-FFF2-40B4-BE49-F238E27FC236}">
                <a16:creationId xmlns:a16="http://schemas.microsoft.com/office/drawing/2014/main" id="{138A0A00-1299-4F1E-B01D-B80E6F698803}"/>
              </a:ext>
            </a:extLst>
          </p:cNvPr>
          <p:cNvGraphicFramePr>
            <a:graphicFrameLocks/>
          </p:cNvGraphicFramePr>
          <p:nvPr>
            <p:extLst>
              <p:ext uri="{D42A27DB-BD31-4B8C-83A1-F6EECF244321}">
                <p14:modId xmlns:p14="http://schemas.microsoft.com/office/powerpoint/2010/main" val="1827545238"/>
              </p:ext>
            </p:extLst>
          </p:nvPr>
        </p:nvGraphicFramePr>
        <p:xfrm>
          <a:off x="912285" y="912813"/>
          <a:ext cx="10944357" cy="4789171"/>
        </p:xfrm>
        <a:graphic>
          <a:graphicData uri="http://schemas.openxmlformats.org/drawingml/2006/table">
            <a:tbl>
              <a:tblPr/>
              <a:tblGrid>
                <a:gridCol w="3646811">
                  <a:extLst>
                    <a:ext uri="{9D8B030D-6E8A-4147-A177-3AD203B41FA5}">
                      <a16:colId xmlns:a16="http://schemas.microsoft.com/office/drawing/2014/main" val="20000"/>
                    </a:ext>
                  </a:extLst>
                </a:gridCol>
                <a:gridCol w="3312364">
                  <a:extLst>
                    <a:ext uri="{9D8B030D-6E8A-4147-A177-3AD203B41FA5}">
                      <a16:colId xmlns:a16="http://schemas.microsoft.com/office/drawing/2014/main" val="20001"/>
                    </a:ext>
                  </a:extLst>
                </a:gridCol>
                <a:gridCol w="3985182">
                  <a:extLst>
                    <a:ext uri="{9D8B030D-6E8A-4147-A177-3AD203B41FA5}">
                      <a16:colId xmlns:a16="http://schemas.microsoft.com/office/drawing/2014/main" val="20002"/>
                    </a:ext>
                  </a:extLst>
                </a:gridCol>
              </a:tblGrid>
              <a:tr h="5746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social evaluation</a:t>
                      </a:r>
                      <a:endParaRPr kumimoji="0" lang="en-US" sz="2400" b="0" i="0" u="none" strike="noStrike" cap="none" normalizeH="0" baseline="0">
                        <a:ln>
                          <a:noFill/>
                        </a:ln>
                        <a:solidFill>
                          <a:srgbClr val="0079AB"/>
                        </a:solidFill>
                        <a:effectLst/>
                        <a:latin typeface="Myriad Pro"/>
                      </a:endParaRPr>
                    </a:p>
                  </a:txBody>
                  <a:tcPr marL="104219" marR="104219" horzOverflow="overflow">
                    <a:lnL cap="flat">
                      <a:noFill/>
                    </a:lnL>
                    <a:lnR>
                      <a:noFill/>
                    </a:lnR>
                    <a:lnT cap="fla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transfer</a:t>
                      </a:r>
                      <a:endParaRPr kumimoji="0" lang="en-US" sz="2400" b="0" i="0" u="none" strike="noStrike" cap="none" normalizeH="0" baseline="0">
                        <a:ln>
                          <a:noFill/>
                        </a:ln>
                        <a:solidFill>
                          <a:srgbClr val="0079AB"/>
                        </a:solidFill>
                        <a:effectLst/>
                        <a:latin typeface="Myriad Pro"/>
                      </a:endParaRPr>
                    </a:p>
                  </a:txBody>
                  <a:tcPr marL="104219" marR="104219" horzOverflow="overflow">
                    <a:lnL>
                      <a:noFill/>
                    </a:lnL>
                    <a:lnR>
                      <a:noFill/>
                    </a:lnR>
                    <a:lnT cap="fla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resource allocation</a:t>
                      </a:r>
                      <a:endParaRPr kumimoji="0" lang="en-US" sz="2400" b="0" i="0" u="none" strike="noStrike" cap="none" normalizeH="0" baseline="0">
                        <a:ln>
                          <a:noFill/>
                        </a:ln>
                        <a:solidFill>
                          <a:srgbClr val="0079AB"/>
                        </a:solidFill>
                        <a:effectLst/>
                        <a:latin typeface="Myriad Pro"/>
                      </a:endParaRPr>
                    </a:p>
                  </a:txBody>
                  <a:tcPr marL="104219" marR="104219"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6991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formative</a:t>
                      </a:r>
                      <a:endParaRPr kumimoji="0" lang="en-US" sz="2400" b="0" i="0" u="none" strike="noStrike" cap="none" normalizeH="0" baseline="0">
                        <a:ln>
                          <a:noFill/>
                        </a:ln>
                        <a:solidFill>
                          <a:srgbClr val="0079AB"/>
                        </a:solidFill>
                        <a:effectLst/>
                        <a:latin typeface="Myriad Pro"/>
                      </a:endParaRPr>
                    </a:p>
                  </a:txBody>
                  <a:tcPr marL="104219" marR="104219"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placement</a:t>
                      </a:r>
                      <a:endParaRPr kumimoji="0" lang="en-US" sz="2400" b="0" i="0" u="none" strike="noStrike" cap="none" normalizeH="0" baseline="0">
                        <a:ln>
                          <a:noFill/>
                        </a:ln>
                        <a:solidFill>
                          <a:srgbClr val="0079AB"/>
                        </a:solidFill>
                        <a:effectLst/>
                        <a:latin typeface="Myriad Pro"/>
                      </a:endParaRPr>
                    </a:p>
                  </a:txBody>
                  <a:tcPr marL="104219" marR="104219"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organizational intervention</a:t>
                      </a:r>
                      <a:endParaRPr kumimoji="0" lang="en-US" sz="2400" b="0" i="0" u="none" strike="noStrike" cap="none" normalizeH="0" baseline="0">
                        <a:ln>
                          <a:noFill/>
                        </a:ln>
                        <a:solidFill>
                          <a:srgbClr val="0079AB"/>
                        </a:solidFill>
                        <a:effectLst/>
                        <a:latin typeface="Myriad Pro"/>
                      </a:endParaRPr>
                    </a:p>
                  </a:txBody>
                  <a:tcPr marL="104219" marR="10421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61722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student monitoring</a:t>
                      </a:r>
                      <a:endParaRPr kumimoji="0" lang="en-US" sz="2400" b="0" i="0" u="none" strike="noStrike" cap="none" normalizeH="0" baseline="0">
                        <a:ln>
                          <a:noFill/>
                        </a:ln>
                        <a:solidFill>
                          <a:srgbClr val="0079AB"/>
                        </a:solidFill>
                        <a:effectLst/>
                        <a:latin typeface="Myriad Pro"/>
                      </a:endParaRPr>
                    </a:p>
                  </a:txBody>
                  <a:tcPr marL="104219" marR="104219"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qualification</a:t>
                      </a:r>
                      <a:endParaRPr kumimoji="0" lang="en-US" sz="2400" b="0" i="0" u="none" strike="noStrike" cap="none" normalizeH="0" baseline="0">
                        <a:ln>
                          <a:noFill/>
                        </a:ln>
                        <a:solidFill>
                          <a:srgbClr val="0079AB"/>
                        </a:solidFill>
                        <a:effectLst/>
                        <a:latin typeface="Myriad Pro"/>
                      </a:endParaRPr>
                    </a:p>
                  </a:txBody>
                  <a:tcPr marL="104219" marR="104219"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program evaluation</a:t>
                      </a:r>
                      <a:endParaRPr kumimoji="0" lang="en-US" sz="2400" b="0" i="0" u="none" strike="noStrike" cap="none" normalizeH="0" baseline="0">
                        <a:ln>
                          <a:noFill/>
                        </a:ln>
                        <a:solidFill>
                          <a:srgbClr val="0079AB"/>
                        </a:solidFill>
                        <a:effectLst/>
                        <a:latin typeface="Myriad Pro"/>
                      </a:endParaRPr>
                    </a:p>
                  </a:txBody>
                  <a:tcPr marL="104219" marR="10421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49053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diagnosis</a:t>
                      </a:r>
                      <a:endParaRPr kumimoji="0" lang="en-US" sz="2400" b="0" i="0" u="none" strike="noStrike" cap="none" normalizeH="0" baseline="0">
                        <a:ln>
                          <a:noFill/>
                        </a:ln>
                        <a:solidFill>
                          <a:srgbClr val="0079AB"/>
                        </a:solidFill>
                        <a:effectLst/>
                        <a:latin typeface="Myriad Pro"/>
                      </a:endParaRPr>
                    </a:p>
                  </a:txBody>
                  <a:tcPr marL="104219" marR="104219"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selection</a:t>
                      </a:r>
                      <a:endParaRPr kumimoji="0" lang="en-US" sz="2400" b="0" i="0" u="none" strike="noStrike" cap="none" normalizeH="0" baseline="0">
                        <a:ln>
                          <a:noFill/>
                        </a:ln>
                        <a:solidFill>
                          <a:srgbClr val="0079AB"/>
                        </a:solidFill>
                        <a:effectLst/>
                        <a:latin typeface="Myriad Pro"/>
                      </a:endParaRPr>
                    </a:p>
                  </a:txBody>
                  <a:tcPr marL="104219" marR="104219"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system monitoring</a:t>
                      </a:r>
                      <a:endParaRPr kumimoji="0" lang="en-US" sz="2400" b="0" i="0" u="none" strike="noStrike" cap="none" normalizeH="0" baseline="0">
                        <a:ln>
                          <a:noFill/>
                        </a:ln>
                        <a:solidFill>
                          <a:srgbClr val="0079AB"/>
                        </a:solidFill>
                        <a:effectLst/>
                        <a:latin typeface="Myriad Pro"/>
                      </a:endParaRPr>
                    </a:p>
                  </a:txBody>
                  <a:tcPr marL="104219" marR="10421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5175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provision eligibility</a:t>
                      </a:r>
                      <a:endParaRPr kumimoji="0" lang="en-US" sz="2400" b="0" i="0" u="none" strike="noStrike" cap="none" normalizeH="0" baseline="0">
                        <a:ln>
                          <a:noFill/>
                        </a:ln>
                        <a:solidFill>
                          <a:srgbClr val="0079AB"/>
                        </a:solidFill>
                        <a:effectLst/>
                        <a:latin typeface="Myriad Pro"/>
                      </a:endParaRPr>
                    </a:p>
                  </a:txBody>
                  <a:tcPr marL="104219" marR="104219"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licensing</a:t>
                      </a:r>
                      <a:endParaRPr kumimoji="0" lang="en-US" sz="2400" b="0" i="0" u="none" strike="noStrike" cap="none" normalizeH="0" baseline="0">
                        <a:ln>
                          <a:noFill/>
                        </a:ln>
                        <a:solidFill>
                          <a:srgbClr val="0079AB"/>
                        </a:solidFill>
                        <a:effectLst/>
                        <a:latin typeface="Myriad Pro"/>
                      </a:endParaRPr>
                    </a:p>
                  </a:txBody>
                  <a:tcPr marL="104219" marR="104219"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comparability</a:t>
                      </a:r>
                      <a:endParaRPr kumimoji="0" lang="en-US" sz="2400" b="0" i="0" u="none" strike="noStrike" cap="none" normalizeH="0" baseline="0">
                        <a:ln>
                          <a:noFill/>
                        </a:ln>
                        <a:solidFill>
                          <a:srgbClr val="0079AB"/>
                        </a:solidFill>
                        <a:effectLst/>
                        <a:latin typeface="Myriad Pro"/>
                      </a:endParaRPr>
                    </a:p>
                  </a:txBody>
                  <a:tcPr marL="104219" marR="10421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63023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screening</a:t>
                      </a:r>
                      <a:endParaRPr kumimoji="0" lang="en-US" sz="2400" b="0" i="0" u="none" strike="noStrike" cap="none" normalizeH="0" baseline="0">
                        <a:ln>
                          <a:noFill/>
                        </a:ln>
                        <a:solidFill>
                          <a:srgbClr val="0079AB"/>
                        </a:solidFill>
                        <a:effectLst/>
                        <a:latin typeface="Myriad Pro"/>
                      </a:endParaRPr>
                    </a:p>
                  </a:txBody>
                  <a:tcPr marL="104219" marR="104219"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certification</a:t>
                      </a:r>
                      <a:endParaRPr kumimoji="0" lang="en-US" sz="2400" b="0" i="0" u="none" strike="noStrike" cap="none" normalizeH="0" baseline="0">
                        <a:ln>
                          <a:noFill/>
                        </a:ln>
                        <a:solidFill>
                          <a:srgbClr val="0079AB"/>
                        </a:solidFill>
                        <a:effectLst/>
                        <a:latin typeface="Myriad Pro"/>
                      </a:endParaRPr>
                    </a:p>
                  </a:txBody>
                  <a:tcPr marL="104219" marR="104219"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national accounting</a:t>
                      </a:r>
                      <a:endParaRPr kumimoji="0" lang="en-US" sz="2400" b="0" i="0" u="none" strike="noStrike" cap="none" normalizeH="0" baseline="0">
                        <a:ln>
                          <a:noFill/>
                        </a:ln>
                        <a:solidFill>
                          <a:srgbClr val="0079AB"/>
                        </a:solidFill>
                        <a:effectLst/>
                        <a:latin typeface="Myriad Pro"/>
                      </a:endParaRPr>
                    </a:p>
                  </a:txBody>
                  <a:tcPr marL="104219" marR="10421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5048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segregation</a:t>
                      </a:r>
                      <a:endParaRPr kumimoji="0" lang="en-US" sz="2400" b="0" i="0" u="none" strike="noStrike" cap="none" normalizeH="0" baseline="0">
                        <a:ln>
                          <a:noFill/>
                        </a:ln>
                        <a:solidFill>
                          <a:srgbClr val="0079AB"/>
                        </a:solidFill>
                        <a:effectLst/>
                        <a:latin typeface="Myriad Pro"/>
                      </a:endParaRPr>
                    </a:p>
                  </a:txBody>
                  <a:tcPr marL="104219" marR="104219"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school choice</a:t>
                      </a:r>
                      <a:endParaRPr kumimoji="0" lang="en-US" sz="2400" b="0" i="0" u="none" strike="noStrike" cap="none" normalizeH="0" baseline="0">
                        <a:ln>
                          <a:noFill/>
                        </a:ln>
                        <a:solidFill>
                          <a:srgbClr val="0079AB"/>
                        </a:solidFill>
                        <a:effectLst/>
                        <a:latin typeface="Myriad Pro"/>
                      </a:endParaRPr>
                    </a:p>
                  </a:txBody>
                  <a:tcPr marL="104219" marR="10421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400" b="0" i="0" u="none" strike="noStrike" cap="none" normalizeH="0" baseline="0">
                        <a:ln>
                          <a:noFill/>
                        </a:ln>
                        <a:solidFill>
                          <a:srgbClr val="0079AB"/>
                        </a:solidFill>
                        <a:effectLst/>
                        <a:latin typeface="Myriad Pro"/>
                      </a:endParaRPr>
                    </a:p>
                  </a:txBody>
                  <a:tcPr marL="104219" marR="10421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88423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guidance</a:t>
                      </a:r>
                      <a:endParaRPr kumimoji="0" lang="en-US" sz="2400" b="0" i="0" u="none" strike="noStrike" cap="none" normalizeH="0" baseline="0">
                        <a:ln>
                          <a:noFill/>
                        </a:ln>
                        <a:solidFill>
                          <a:srgbClr val="0079AB"/>
                        </a:solidFill>
                        <a:effectLst/>
                        <a:latin typeface="Myriad Pro"/>
                      </a:endParaRPr>
                    </a:p>
                  </a:txBody>
                  <a:tcPr marL="104219" marR="104219" horzOverflow="overflow">
                    <a:lnL cap="flat">
                      <a:noFill/>
                    </a:lnL>
                    <a:lnR>
                      <a:noFill/>
                    </a:lnR>
                    <a:lnT>
                      <a:noFill/>
                    </a:lnT>
                    <a:lnB cap="flat">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79AB"/>
                          </a:solidFill>
                          <a:effectLst/>
                          <a:latin typeface="Myriad Pro"/>
                          <a:cs typeface="Times New Roman" pitchFamily="18" charset="0"/>
                        </a:rPr>
                        <a:t>institution monitoring</a:t>
                      </a:r>
                      <a:endParaRPr kumimoji="0" lang="en-US" sz="2400" b="0" i="0" u="none" strike="noStrike" cap="none" normalizeH="0" baseline="0">
                        <a:ln>
                          <a:noFill/>
                        </a:ln>
                        <a:solidFill>
                          <a:srgbClr val="0079AB"/>
                        </a:solidFill>
                        <a:effectLst/>
                        <a:latin typeface="Myriad Pro"/>
                      </a:endParaRPr>
                    </a:p>
                  </a:txBody>
                  <a:tcPr marL="104219" marR="104219"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400" b="0" i="0" u="none" strike="noStrike" cap="none" normalizeH="0" baseline="0">
                        <a:ln>
                          <a:noFill/>
                        </a:ln>
                        <a:solidFill>
                          <a:srgbClr val="0079AB"/>
                        </a:solidFill>
                        <a:effectLst/>
                        <a:latin typeface="Myriad Pro"/>
                      </a:endParaRPr>
                    </a:p>
                  </a:txBody>
                  <a:tcPr marL="104219" marR="104219"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 name="Rectangle 60">
            <a:extLst>
              <a:ext uri="{FF2B5EF4-FFF2-40B4-BE49-F238E27FC236}">
                <a16:creationId xmlns:a16="http://schemas.microsoft.com/office/drawing/2014/main" id="{C15FBD1D-4E5E-4231-86E8-84D75A5FA0AD}"/>
              </a:ext>
            </a:extLst>
          </p:cNvPr>
          <p:cNvSpPr txBox="1">
            <a:spLocks noChangeArrowheads="1"/>
          </p:cNvSpPr>
          <p:nvPr/>
        </p:nvSpPr>
        <p:spPr>
          <a:xfrm>
            <a:off x="1063486" y="146467"/>
            <a:ext cx="10068339" cy="1325563"/>
          </a:xfrm>
          <a:prstGeom prst="rect">
            <a:avLst/>
          </a:prstGeom>
        </p:spPr>
        <p:txBody>
          <a:bodyPr vert="horz" lIns="0" tIns="0" rIns="0" bIns="0" rtlCol="0" anchor="t" anchorCtr="0">
            <a:normAutofit/>
          </a:bodyPr>
          <a:lstStyle>
            <a:lvl1pPr algn="l" defTabSz="457200" rtl="0" eaLnBrk="1" latinLnBrk="0" hangingPunct="1">
              <a:lnSpc>
                <a:spcPct val="90000"/>
              </a:lnSpc>
              <a:spcBef>
                <a:spcPct val="0"/>
              </a:spcBef>
              <a:buNone/>
              <a:defRPr sz="3600" b="1" kern="1200">
                <a:solidFill>
                  <a:srgbClr val="1AB7EA"/>
                </a:solidFill>
                <a:latin typeface="Myriad Pro"/>
                <a:ea typeface="+mj-ea"/>
                <a:cs typeface="Myriad Pro"/>
              </a:defRPr>
            </a:lvl1pPr>
          </a:lstStyle>
          <a:p>
            <a:r>
              <a:rPr lang="nl-NL" sz="3200" dirty="0"/>
              <a:t>Paul Newton identified 22 different purposes</a:t>
            </a:r>
          </a:p>
        </p:txBody>
      </p:sp>
      <p:sp>
        <p:nvSpPr>
          <p:cNvPr id="7" name="TextBox 6">
            <a:extLst>
              <a:ext uri="{FF2B5EF4-FFF2-40B4-BE49-F238E27FC236}">
                <a16:creationId xmlns:a16="http://schemas.microsoft.com/office/drawing/2014/main" id="{672B9EC3-BDCE-4583-AED8-CEF8B9B84B75}"/>
              </a:ext>
            </a:extLst>
          </p:cNvPr>
          <p:cNvSpPr txBox="1"/>
          <p:nvPr/>
        </p:nvSpPr>
        <p:spPr>
          <a:xfrm>
            <a:off x="6271260" y="6006665"/>
            <a:ext cx="6096000" cy="461665"/>
          </a:xfrm>
          <a:prstGeom prst="rect">
            <a:avLst/>
          </a:prstGeom>
          <a:noFill/>
        </p:spPr>
        <p:txBody>
          <a:bodyPr wrap="square">
            <a:spAutoFit/>
          </a:bodyPr>
          <a:lstStyle/>
          <a:p>
            <a:r>
              <a:rPr lang="en-GB" sz="1200" b="0" i="0" dirty="0">
                <a:solidFill>
                  <a:srgbClr val="464749"/>
                </a:solidFill>
                <a:effectLst/>
                <a:latin typeface="Myriad Pro"/>
              </a:rPr>
              <a:t>Newton, P.E. (2007). Clarifying the purposes of educational assessment. Assessment in Education, Vol. 14, Nr. 2, pp. 149-170</a:t>
            </a:r>
            <a:endParaRPr lang="nl-NL" sz="1200" dirty="0">
              <a:latin typeface="Myriad Pro"/>
            </a:endParaRPr>
          </a:p>
        </p:txBody>
      </p:sp>
    </p:spTree>
    <p:extLst>
      <p:ext uri="{BB962C8B-B14F-4D97-AF65-F5344CB8AC3E}">
        <p14:creationId xmlns:p14="http://schemas.microsoft.com/office/powerpoint/2010/main" val="1899384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a:extLst>
              <a:ext uri="{FF2B5EF4-FFF2-40B4-BE49-F238E27FC236}">
                <a16:creationId xmlns:a16="http://schemas.microsoft.com/office/drawing/2014/main" id="{E07561FB-DB22-4033-A057-92D3B04E3052}"/>
              </a:ext>
            </a:extLst>
          </p:cNvPr>
          <p:cNvSpPr>
            <a:spLocks noGrp="1" noChangeArrowheads="1"/>
          </p:cNvSpPr>
          <p:nvPr>
            <p:ph type="title"/>
          </p:nvPr>
        </p:nvSpPr>
        <p:spPr>
          <a:xfrm>
            <a:off x="1063625" y="146050"/>
            <a:ext cx="10067925" cy="1325563"/>
          </a:xfrm>
        </p:spPr>
        <p:txBody>
          <a:bodyPr/>
          <a:lstStyle/>
          <a:p>
            <a:endParaRPr lang="nl-NL" altLang="nl-NL"/>
          </a:p>
        </p:txBody>
      </p:sp>
      <p:pic>
        <p:nvPicPr>
          <p:cNvPr id="36867" name="Tijdelijke aanduiding voor inhoud 4">
            <a:extLst>
              <a:ext uri="{FF2B5EF4-FFF2-40B4-BE49-F238E27FC236}">
                <a16:creationId xmlns:a16="http://schemas.microsoft.com/office/drawing/2014/main" id="{C1DEA5DC-EF28-42BE-9294-49324558B5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27063"/>
            <a:ext cx="12192000" cy="8129588"/>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D395E38-98A2-4C6E-8F64-86C2D7ADBDC8}"/>
              </a:ext>
            </a:extLst>
          </p:cNvPr>
          <p:cNvSpPr txBox="1">
            <a:spLocks/>
          </p:cNvSpPr>
          <p:nvPr/>
        </p:nvSpPr>
        <p:spPr>
          <a:xfrm>
            <a:off x="782021" y="336258"/>
            <a:ext cx="10068339" cy="1325563"/>
          </a:xfrm>
          <a:prstGeom prst="rect">
            <a:avLst/>
          </a:prstGeom>
        </p:spPr>
        <p:txBody>
          <a:bodyPr vert="horz" lIns="0" tIns="0" rIns="0" bIns="0" rtlCol="0" anchor="t" anchorCtr="0">
            <a:normAutofit/>
          </a:bodyPr>
          <a:lstStyle>
            <a:lvl1pPr algn="l" defTabSz="457200" rtl="0" eaLnBrk="1" latinLnBrk="0" hangingPunct="1">
              <a:lnSpc>
                <a:spcPct val="90000"/>
              </a:lnSpc>
              <a:spcBef>
                <a:spcPct val="0"/>
              </a:spcBef>
              <a:buNone/>
              <a:defRPr sz="3600" b="1" kern="1200">
                <a:solidFill>
                  <a:srgbClr val="1AB7EA"/>
                </a:solidFill>
                <a:latin typeface="Myriad Pro"/>
                <a:ea typeface="+mj-ea"/>
                <a:cs typeface="Myriad Pro"/>
              </a:defRPr>
            </a:lvl1pPr>
          </a:lstStyle>
          <a:p>
            <a:r>
              <a:rPr lang="nl-NL" sz="3200" dirty="0"/>
              <a:t>What is evaluated?</a:t>
            </a:r>
            <a:br>
              <a:rPr lang="nl-NL" sz="3200" dirty="0"/>
            </a:br>
            <a:r>
              <a:rPr lang="nl-NL" sz="3200" dirty="0"/>
              <a:t>For who is this important?</a:t>
            </a:r>
          </a:p>
        </p:txBody>
      </p:sp>
      <p:pic>
        <p:nvPicPr>
          <p:cNvPr id="5" name="Picture 5">
            <a:extLst>
              <a:ext uri="{FF2B5EF4-FFF2-40B4-BE49-F238E27FC236}">
                <a16:creationId xmlns:a16="http://schemas.microsoft.com/office/drawing/2014/main" id="{B4C78B3A-9700-465D-894E-EE36F8618A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092" y="2431937"/>
            <a:ext cx="1647494" cy="1784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D3EE1435-2B4E-4CED-8E10-CFDD7D9C54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9960" y="2345419"/>
            <a:ext cx="2246122" cy="176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5">
            <a:extLst>
              <a:ext uri="{FF2B5EF4-FFF2-40B4-BE49-F238E27FC236}">
                <a16:creationId xmlns:a16="http://schemas.microsoft.com/office/drawing/2014/main" id="{BF979F1E-AD78-4766-BCFF-3627C16F5915}"/>
              </a:ext>
            </a:extLst>
          </p:cNvPr>
          <p:cNvSpPr txBox="1">
            <a:spLocks noChangeArrowheads="1"/>
          </p:cNvSpPr>
          <p:nvPr/>
        </p:nvSpPr>
        <p:spPr bwMode="auto">
          <a:xfrm>
            <a:off x="8704960" y="4285233"/>
            <a:ext cx="14720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l-NL" altLang="nl-NL" sz="3200" dirty="0">
                <a:solidFill>
                  <a:srgbClr val="0079AB"/>
                </a:solidFill>
                <a:latin typeface="Myriad Pro"/>
              </a:rPr>
              <a:t>System</a:t>
            </a:r>
            <a:endParaRPr lang="en-GB" altLang="nl-NL" sz="3200" dirty="0">
              <a:solidFill>
                <a:srgbClr val="0079AB"/>
              </a:solidFill>
              <a:latin typeface="Myriad Pro"/>
            </a:endParaRPr>
          </a:p>
        </p:txBody>
      </p:sp>
      <p:sp>
        <p:nvSpPr>
          <p:cNvPr id="8" name="Text Box 35">
            <a:extLst>
              <a:ext uri="{FF2B5EF4-FFF2-40B4-BE49-F238E27FC236}">
                <a16:creationId xmlns:a16="http://schemas.microsoft.com/office/drawing/2014/main" id="{C29087C3-D7F6-46EA-A8D0-ED6A00E9CB74}"/>
              </a:ext>
            </a:extLst>
          </p:cNvPr>
          <p:cNvSpPr txBox="1">
            <a:spLocks noChangeArrowheads="1"/>
          </p:cNvSpPr>
          <p:nvPr/>
        </p:nvSpPr>
        <p:spPr bwMode="auto">
          <a:xfrm>
            <a:off x="6372959" y="4295434"/>
            <a:ext cx="14382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l-NL" altLang="nl-NL" sz="3200" dirty="0">
                <a:solidFill>
                  <a:srgbClr val="0079AB"/>
                </a:solidFill>
                <a:latin typeface="Myriad Pro"/>
              </a:rPr>
              <a:t>School</a:t>
            </a:r>
            <a:endParaRPr lang="en-GB" altLang="nl-NL" sz="3200" dirty="0">
              <a:solidFill>
                <a:srgbClr val="0079AB"/>
              </a:solidFill>
              <a:latin typeface="Myriad Pro"/>
            </a:endParaRPr>
          </a:p>
        </p:txBody>
      </p:sp>
      <p:sp>
        <p:nvSpPr>
          <p:cNvPr id="9" name="Text Box 35">
            <a:extLst>
              <a:ext uri="{FF2B5EF4-FFF2-40B4-BE49-F238E27FC236}">
                <a16:creationId xmlns:a16="http://schemas.microsoft.com/office/drawing/2014/main" id="{8137F655-1258-4D10-B3A4-F50C27841D2A}"/>
              </a:ext>
            </a:extLst>
          </p:cNvPr>
          <p:cNvSpPr txBox="1">
            <a:spLocks noChangeArrowheads="1"/>
          </p:cNvSpPr>
          <p:nvPr/>
        </p:nvSpPr>
        <p:spPr bwMode="auto">
          <a:xfrm>
            <a:off x="1127124" y="4265112"/>
            <a:ext cx="15969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l-NL" altLang="nl-NL" sz="3200" dirty="0">
                <a:solidFill>
                  <a:srgbClr val="0079AB"/>
                </a:solidFill>
                <a:latin typeface="Myriad Pro"/>
              </a:rPr>
              <a:t>Student</a:t>
            </a:r>
            <a:endParaRPr lang="en-GB" altLang="nl-NL" sz="3200" dirty="0">
              <a:solidFill>
                <a:srgbClr val="0079AB"/>
              </a:solidFill>
              <a:latin typeface="Myriad Pro"/>
            </a:endParaRPr>
          </a:p>
        </p:txBody>
      </p:sp>
      <p:sp>
        <p:nvSpPr>
          <p:cNvPr id="10" name="Text Box 35">
            <a:extLst>
              <a:ext uri="{FF2B5EF4-FFF2-40B4-BE49-F238E27FC236}">
                <a16:creationId xmlns:a16="http://schemas.microsoft.com/office/drawing/2014/main" id="{24B3422F-439E-400A-A070-BC6918DE76CE}"/>
              </a:ext>
            </a:extLst>
          </p:cNvPr>
          <p:cNvSpPr txBox="1">
            <a:spLocks noChangeArrowheads="1"/>
          </p:cNvSpPr>
          <p:nvPr/>
        </p:nvSpPr>
        <p:spPr bwMode="auto">
          <a:xfrm>
            <a:off x="3628113" y="4253245"/>
            <a:ext cx="167005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nl-NL" altLang="nl-NL" sz="3200" dirty="0">
                <a:solidFill>
                  <a:srgbClr val="0079AB"/>
                </a:solidFill>
                <a:latin typeface="Myriad Pro"/>
              </a:rPr>
              <a:t>Class / Teacher</a:t>
            </a:r>
          </a:p>
        </p:txBody>
      </p:sp>
      <p:pic>
        <p:nvPicPr>
          <p:cNvPr id="11" name="Picture 2" descr="C:\Users\Anton Beguin\Pictures\school.jpg">
            <a:extLst>
              <a:ext uri="{FF2B5EF4-FFF2-40B4-BE49-F238E27FC236}">
                <a16:creationId xmlns:a16="http://schemas.microsoft.com/office/drawing/2014/main" id="{23CEC57C-950C-4458-9E98-8F98561F62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2200" y="2287921"/>
            <a:ext cx="1746310" cy="16763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nton Beguin\Pictures\school.jpg">
            <a:extLst>
              <a:ext uri="{FF2B5EF4-FFF2-40B4-BE49-F238E27FC236}">
                <a16:creationId xmlns:a16="http://schemas.microsoft.com/office/drawing/2014/main" id="{D7C0B510-F2E4-4EFC-BBCC-9D23F9AA39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5584" y="3512057"/>
            <a:ext cx="479797" cy="4605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nton Beguin\Pictures\school.jpg">
            <a:extLst>
              <a:ext uri="{FF2B5EF4-FFF2-40B4-BE49-F238E27FC236}">
                <a16:creationId xmlns:a16="http://schemas.microsoft.com/office/drawing/2014/main" id="{C8F5DF24-C980-4099-8D35-91429D03C4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3373" y="2590923"/>
            <a:ext cx="479797" cy="4605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nton Beguin\Pictures\school.jpg">
            <a:extLst>
              <a:ext uri="{FF2B5EF4-FFF2-40B4-BE49-F238E27FC236}">
                <a16:creationId xmlns:a16="http://schemas.microsoft.com/office/drawing/2014/main" id="{7B4BE3EB-8781-4443-A482-405C6E853F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1177" y="2115135"/>
            <a:ext cx="479797" cy="4605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nton Beguin\Pictures\school.jpg">
            <a:extLst>
              <a:ext uri="{FF2B5EF4-FFF2-40B4-BE49-F238E27FC236}">
                <a16:creationId xmlns:a16="http://schemas.microsoft.com/office/drawing/2014/main" id="{B9360635-3663-4474-9491-6360640C8B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2987" y="2130356"/>
            <a:ext cx="479797" cy="4605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nton Beguin\Pictures\school.jpg">
            <a:extLst>
              <a:ext uri="{FF2B5EF4-FFF2-40B4-BE49-F238E27FC236}">
                <a16:creationId xmlns:a16="http://schemas.microsoft.com/office/drawing/2014/main" id="{575B6CB6-864A-4721-9148-92F626A66D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5584" y="2590923"/>
            <a:ext cx="479797" cy="4605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nton Beguin\Pictures\school.jpg">
            <a:extLst>
              <a:ext uri="{FF2B5EF4-FFF2-40B4-BE49-F238E27FC236}">
                <a16:creationId xmlns:a16="http://schemas.microsoft.com/office/drawing/2014/main" id="{C4274CCE-72BA-4BF7-AFF7-EB68BA3B3A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5584" y="3051490"/>
            <a:ext cx="479797" cy="4605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Anton Beguin\Pictures\school.jpg">
            <a:extLst>
              <a:ext uri="{FF2B5EF4-FFF2-40B4-BE49-F238E27FC236}">
                <a16:creationId xmlns:a16="http://schemas.microsoft.com/office/drawing/2014/main" id="{B50560E7-E0E7-4341-B0F1-EE16DC61E0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9397" y="2575702"/>
            <a:ext cx="479797" cy="4605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nton Beguin\Pictures\school.jpg">
            <a:extLst>
              <a:ext uri="{FF2B5EF4-FFF2-40B4-BE49-F238E27FC236}">
                <a16:creationId xmlns:a16="http://schemas.microsoft.com/office/drawing/2014/main" id="{9EE082C5-5543-433E-BB71-54FC50F6D9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57706" y="2996553"/>
            <a:ext cx="479797" cy="4605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Anton Beguin\Pictures\school.jpg">
            <a:extLst>
              <a:ext uri="{FF2B5EF4-FFF2-40B4-BE49-F238E27FC236}">
                <a16:creationId xmlns:a16="http://schemas.microsoft.com/office/drawing/2014/main" id="{84DACF08-8A44-4E60-9053-9A17468212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79883" y="2559694"/>
            <a:ext cx="479797" cy="4605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Anton Beguin\Pictures\school.jpg">
            <a:extLst>
              <a:ext uri="{FF2B5EF4-FFF2-40B4-BE49-F238E27FC236}">
                <a16:creationId xmlns:a16="http://schemas.microsoft.com/office/drawing/2014/main" id="{40BE3267-E0A4-452D-BA83-46032DA1EF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3373" y="3512057"/>
            <a:ext cx="479797" cy="4605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nton Beguin\Pictures\school.jpg">
            <a:extLst>
              <a:ext uri="{FF2B5EF4-FFF2-40B4-BE49-F238E27FC236}">
                <a16:creationId xmlns:a16="http://schemas.microsoft.com/office/drawing/2014/main" id="{307ED621-D821-4C91-8F48-CE7EA8B94E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67469" y="2122434"/>
            <a:ext cx="479797" cy="4605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nton Beguin\Pictures\school.jpg">
            <a:extLst>
              <a:ext uri="{FF2B5EF4-FFF2-40B4-BE49-F238E27FC236}">
                <a16:creationId xmlns:a16="http://schemas.microsoft.com/office/drawing/2014/main" id="{48FC3E8F-E1D1-404B-AFCA-274390FC55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0086" y="2099127"/>
            <a:ext cx="479797" cy="4605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nton Beguin\Pictures\school.jpg">
            <a:extLst>
              <a:ext uri="{FF2B5EF4-FFF2-40B4-BE49-F238E27FC236}">
                <a16:creationId xmlns:a16="http://schemas.microsoft.com/office/drawing/2014/main" id="{42FDA063-C239-46C7-895A-337A2DF2D5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3373" y="3051490"/>
            <a:ext cx="479797" cy="46056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nton Beguin\Pictures\school.jpg">
            <a:extLst>
              <a:ext uri="{FF2B5EF4-FFF2-40B4-BE49-F238E27FC236}">
                <a16:creationId xmlns:a16="http://schemas.microsoft.com/office/drawing/2014/main" id="{6EF324DD-8069-4349-8FF5-AB28BF2754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9397" y="3036269"/>
            <a:ext cx="479797" cy="46056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nton Beguin\Pictures\school.jpg">
            <a:extLst>
              <a:ext uri="{FF2B5EF4-FFF2-40B4-BE49-F238E27FC236}">
                <a16:creationId xmlns:a16="http://schemas.microsoft.com/office/drawing/2014/main" id="{228D8C90-872E-4402-AA53-D5BB1E2140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11257" y="3512057"/>
            <a:ext cx="479797" cy="46056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nton Beguin\Pictures\school.jpg">
            <a:extLst>
              <a:ext uri="{FF2B5EF4-FFF2-40B4-BE49-F238E27FC236}">
                <a16:creationId xmlns:a16="http://schemas.microsoft.com/office/drawing/2014/main" id="{2627E25F-8224-4AC3-B2E7-874555C1AF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91728" y="3512057"/>
            <a:ext cx="479797" cy="460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62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94CA3-42AE-479F-B712-45123B2961A7}"/>
              </a:ext>
            </a:extLst>
          </p:cNvPr>
          <p:cNvSpPr>
            <a:spLocks noGrp="1"/>
          </p:cNvSpPr>
          <p:nvPr>
            <p:ph type="title"/>
          </p:nvPr>
        </p:nvSpPr>
        <p:spPr/>
        <p:txBody>
          <a:bodyPr>
            <a:normAutofit/>
          </a:bodyPr>
          <a:lstStyle/>
          <a:p>
            <a:r>
              <a:rPr lang="en-US" sz="3200" dirty="0"/>
              <a:t>Is it high stakes?</a:t>
            </a:r>
            <a:endParaRPr lang="nl-NL" sz="3200" dirty="0"/>
          </a:p>
        </p:txBody>
      </p:sp>
      <p:sp>
        <p:nvSpPr>
          <p:cNvPr id="3" name="Content Placeholder 2">
            <a:extLst>
              <a:ext uri="{FF2B5EF4-FFF2-40B4-BE49-F238E27FC236}">
                <a16:creationId xmlns:a16="http://schemas.microsoft.com/office/drawing/2014/main" id="{577A9C35-2DD8-4C17-8308-E9CB271E0D36}"/>
              </a:ext>
            </a:extLst>
          </p:cNvPr>
          <p:cNvSpPr>
            <a:spLocks noGrp="1"/>
          </p:cNvSpPr>
          <p:nvPr>
            <p:ph idx="1"/>
          </p:nvPr>
        </p:nvSpPr>
        <p:spPr/>
        <p:txBody>
          <a:bodyPr/>
          <a:lstStyle/>
          <a:p>
            <a:r>
              <a:rPr lang="en-US" dirty="0"/>
              <a:t>Serious impact for a (group of) stakeholders</a:t>
            </a:r>
          </a:p>
          <a:p>
            <a:endParaRPr lang="en-US" dirty="0"/>
          </a:p>
          <a:p>
            <a:r>
              <a:rPr lang="en-US" dirty="0"/>
              <a:t>Not easily remediated without costs / impact</a:t>
            </a:r>
          </a:p>
          <a:p>
            <a:endParaRPr lang="en-US" dirty="0"/>
          </a:p>
          <a:p>
            <a:endParaRPr lang="en-US" dirty="0"/>
          </a:p>
          <a:p>
            <a:endParaRPr lang="en-US" dirty="0"/>
          </a:p>
          <a:p>
            <a:endParaRPr lang="nl-NL" dirty="0"/>
          </a:p>
        </p:txBody>
      </p:sp>
      <p:pic>
        <p:nvPicPr>
          <p:cNvPr id="5" name="Picture 4" descr="A person standing in front of a whiteboard&#10;&#10;Description automatically generated with medium confidence">
            <a:extLst>
              <a:ext uri="{FF2B5EF4-FFF2-40B4-BE49-F238E27FC236}">
                <a16:creationId xmlns:a16="http://schemas.microsoft.com/office/drawing/2014/main" id="{1BFE5800-CA7D-4CCF-9AD1-93D17AF6403B}"/>
              </a:ext>
            </a:extLst>
          </p:cNvPr>
          <p:cNvPicPr>
            <a:picLocks noChangeAspect="1"/>
          </p:cNvPicPr>
          <p:nvPr/>
        </p:nvPicPr>
        <p:blipFill rotWithShape="1">
          <a:blip r:embed="rId2">
            <a:extLst>
              <a:ext uri="{28A0092B-C50C-407E-A947-70E740481C1C}">
                <a14:useLocalDpi xmlns:a14="http://schemas.microsoft.com/office/drawing/2010/main" val="0"/>
              </a:ext>
            </a:extLst>
          </a:blip>
          <a:srcRect b="3088"/>
          <a:stretch/>
        </p:blipFill>
        <p:spPr>
          <a:xfrm>
            <a:off x="6262042" y="681191"/>
            <a:ext cx="5495618" cy="5325908"/>
          </a:xfrm>
          <a:prstGeom prst="rect">
            <a:avLst/>
          </a:prstGeom>
        </p:spPr>
      </p:pic>
      <p:sp>
        <p:nvSpPr>
          <p:cNvPr id="6" name="TextBox 5">
            <a:extLst>
              <a:ext uri="{FF2B5EF4-FFF2-40B4-BE49-F238E27FC236}">
                <a16:creationId xmlns:a16="http://schemas.microsoft.com/office/drawing/2014/main" id="{B1849F65-CC64-4B8B-8A20-D45EC646F246}"/>
              </a:ext>
            </a:extLst>
          </p:cNvPr>
          <p:cNvSpPr txBox="1"/>
          <p:nvPr/>
        </p:nvSpPr>
        <p:spPr>
          <a:xfrm>
            <a:off x="6271260" y="6006665"/>
            <a:ext cx="6096000" cy="276999"/>
          </a:xfrm>
          <a:prstGeom prst="rect">
            <a:avLst/>
          </a:prstGeom>
          <a:noFill/>
        </p:spPr>
        <p:txBody>
          <a:bodyPr wrap="square">
            <a:spAutoFit/>
          </a:bodyPr>
          <a:lstStyle/>
          <a:p>
            <a:r>
              <a:rPr lang="en-GB" sz="1200" b="0" i="0" dirty="0">
                <a:solidFill>
                  <a:srgbClr val="464749"/>
                </a:solidFill>
                <a:effectLst/>
                <a:latin typeface="Myriad Pro"/>
              </a:rPr>
              <a:t>Generated using Dall-E ( </a:t>
            </a:r>
            <a:r>
              <a:rPr lang="en-GB" sz="1200" b="0" i="0" dirty="0">
                <a:solidFill>
                  <a:srgbClr val="464749"/>
                </a:solidFill>
                <a:effectLst/>
                <a:latin typeface="Myriad Pro"/>
                <a:hlinkClick r:id="rId3"/>
              </a:rPr>
              <a:t>https://labs.openai.com/</a:t>
            </a:r>
            <a:r>
              <a:rPr lang="en-GB" sz="1200" b="0" i="0" dirty="0">
                <a:solidFill>
                  <a:srgbClr val="464749"/>
                </a:solidFill>
                <a:effectLst/>
                <a:latin typeface="Myriad Pro"/>
              </a:rPr>
              <a:t> )</a:t>
            </a:r>
            <a:endParaRPr lang="nl-NL" sz="1200" dirty="0">
              <a:latin typeface="Myriad Pro"/>
            </a:endParaRPr>
          </a:p>
        </p:txBody>
      </p:sp>
    </p:spTree>
    <p:extLst>
      <p:ext uri="{BB962C8B-B14F-4D97-AF65-F5344CB8AC3E}">
        <p14:creationId xmlns:p14="http://schemas.microsoft.com/office/powerpoint/2010/main" val="656974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1">
            <a:extLst>
              <a:ext uri="{FF2B5EF4-FFF2-40B4-BE49-F238E27FC236}">
                <a16:creationId xmlns:a16="http://schemas.microsoft.com/office/drawing/2014/main" id="{39C26458-9B12-4693-BB4E-56F593FDFC30}"/>
              </a:ext>
            </a:extLst>
          </p:cNvPr>
          <p:cNvSpPr txBox="1">
            <a:spLocks/>
          </p:cNvSpPr>
          <p:nvPr/>
        </p:nvSpPr>
        <p:spPr>
          <a:xfrm>
            <a:off x="938830" y="1529487"/>
            <a:ext cx="9843470" cy="3441600"/>
          </a:xfrm>
          <a:prstGeom prst="rect">
            <a:avLst/>
          </a:prstGeom>
        </p:spPr>
        <p:txBody>
          <a:bodyPr>
            <a:noAutofit/>
          </a:bodyPr>
          <a:lstStyle>
            <a:lvl1pPr marL="288000" indent="-288000" algn="l" defTabSz="457200" rtl="0" eaLnBrk="1" latinLnBrk="0" hangingPunct="1">
              <a:lnSpc>
                <a:spcPct val="90000"/>
              </a:lnSpc>
              <a:spcBef>
                <a:spcPts val="400"/>
              </a:spcBef>
              <a:buClr>
                <a:schemeClr val="accent1"/>
              </a:buClr>
              <a:buSzPct val="140000"/>
              <a:buFont typeface="Arial"/>
              <a:buChar char="•"/>
              <a:defRPr sz="2000" kern="1200">
                <a:solidFill>
                  <a:schemeClr val="tx1"/>
                </a:solidFill>
                <a:latin typeface="Myriad Pro"/>
                <a:ea typeface="+mn-ea"/>
                <a:cs typeface="Myriad Pro"/>
              </a:defRPr>
            </a:lvl1pPr>
            <a:lvl2pPr marL="576000" indent="-288000" algn="l" defTabSz="457200" rtl="0" eaLnBrk="1" latinLnBrk="0" hangingPunct="1">
              <a:lnSpc>
                <a:spcPct val="90000"/>
              </a:lnSpc>
              <a:spcBef>
                <a:spcPts val="400"/>
              </a:spcBef>
              <a:buClr>
                <a:schemeClr val="tx1"/>
              </a:buClr>
              <a:buSzPct val="140000"/>
              <a:buFont typeface="Arial"/>
              <a:buChar char="•"/>
              <a:defRPr sz="2000" kern="1200">
                <a:solidFill>
                  <a:schemeClr val="tx1"/>
                </a:solidFill>
                <a:latin typeface="Myriad Pro"/>
                <a:ea typeface="+mn-ea"/>
                <a:cs typeface="Myriad Pro"/>
              </a:defRPr>
            </a:lvl2pPr>
            <a:lvl3pPr marL="864000" indent="-288000" algn="l" defTabSz="457200" rtl="0" eaLnBrk="1" latinLnBrk="0" hangingPunct="1">
              <a:lnSpc>
                <a:spcPct val="90000"/>
              </a:lnSpc>
              <a:spcBef>
                <a:spcPts val="400"/>
              </a:spcBef>
              <a:buClr>
                <a:schemeClr val="accent1"/>
              </a:buClr>
              <a:buSzPct val="140000"/>
              <a:buFont typeface="Arial"/>
              <a:buChar char="•"/>
              <a:defRPr sz="2000" kern="1200">
                <a:solidFill>
                  <a:schemeClr val="tx1"/>
                </a:solidFill>
                <a:latin typeface="Myriad Pro"/>
                <a:ea typeface="+mn-ea"/>
                <a:cs typeface="Myriad Pro"/>
              </a:defRPr>
            </a:lvl3pPr>
            <a:lvl4pPr marL="1152000" indent="-288000" algn="l" defTabSz="457200" rtl="0" eaLnBrk="1" latinLnBrk="0" hangingPunct="1">
              <a:lnSpc>
                <a:spcPct val="90000"/>
              </a:lnSpc>
              <a:spcBef>
                <a:spcPts val="400"/>
              </a:spcBef>
              <a:buFont typeface="Lucida Grande"/>
              <a:buChar char="–"/>
              <a:defRPr sz="2000" kern="1200">
                <a:solidFill>
                  <a:schemeClr val="tx1"/>
                </a:solidFill>
                <a:latin typeface="Myriad Pro"/>
                <a:ea typeface="+mn-ea"/>
                <a:cs typeface="Myriad Pro"/>
              </a:defRPr>
            </a:lvl4pPr>
            <a:lvl5pPr marL="1440000" indent="-288000" algn="l" defTabSz="457200" rtl="0" eaLnBrk="1" latinLnBrk="0" hangingPunct="1">
              <a:lnSpc>
                <a:spcPct val="90000"/>
              </a:lnSpc>
              <a:spcBef>
                <a:spcPts val="400"/>
              </a:spcBef>
              <a:buFont typeface="Lucida Grande"/>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buSzPct val="100000"/>
            </a:pPr>
            <a:r>
              <a:rPr lang="en-GB" sz="2800" b="0" i="0" dirty="0">
                <a:solidFill>
                  <a:srgbClr val="282828"/>
                </a:solidFill>
                <a:effectLst/>
              </a:rPr>
              <a:t>Certification / Qualification</a:t>
            </a:r>
          </a:p>
          <a:p>
            <a:pPr algn="l">
              <a:buSzPct val="100000"/>
            </a:pPr>
            <a:endParaRPr lang="en-GB" sz="2800" b="0" i="0" dirty="0">
              <a:solidFill>
                <a:srgbClr val="282828"/>
              </a:solidFill>
              <a:effectLst/>
            </a:endParaRPr>
          </a:p>
          <a:p>
            <a:pPr algn="l">
              <a:buSzPct val="100000"/>
            </a:pPr>
            <a:r>
              <a:rPr lang="en-GB" sz="2800" b="0" i="0" dirty="0">
                <a:solidFill>
                  <a:srgbClr val="282828"/>
                </a:solidFill>
                <a:effectLst/>
              </a:rPr>
              <a:t>Progress</a:t>
            </a:r>
          </a:p>
          <a:p>
            <a:pPr algn="l">
              <a:buSzPct val="100000"/>
            </a:pPr>
            <a:endParaRPr lang="en-GB" sz="2800" dirty="0">
              <a:solidFill>
                <a:srgbClr val="282828"/>
              </a:solidFill>
            </a:endParaRPr>
          </a:p>
          <a:p>
            <a:pPr>
              <a:buSzPct val="100000"/>
            </a:pPr>
            <a:r>
              <a:rPr lang="en-GB" sz="2800" b="0" i="0" dirty="0">
                <a:solidFill>
                  <a:srgbClr val="282828"/>
                </a:solidFill>
                <a:effectLst/>
              </a:rPr>
              <a:t>Accountability</a:t>
            </a:r>
          </a:p>
          <a:p>
            <a:pPr>
              <a:buSzPct val="100000"/>
            </a:pPr>
            <a:endParaRPr lang="en-GB" sz="2800" b="0" i="0" dirty="0">
              <a:solidFill>
                <a:srgbClr val="282828"/>
              </a:solidFill>
              <a:effectLst/>
            </a:endParaRPr>
          </a:p>
          <a:p>
            <a:pPr>
              <a:buSzPct val="100000"/>
            </a:pPr>
            <a:r>
              <a:rPr lang="en-GB" sz="2800" b="0" i="0" dirty="0">
                <a:solidFill>
                  <a:srgbClr val="282828"/>
                </a:solidFill>
                <a:effectLst/>
              </a:rPr>
              <a:t>Formative Evaluation</a:t>
            </a:r>
          </a:p>
          <a:p>
            <a:pPr algn="l">
              <a:buSzPct val="100000"/>
            </a:pPr>
            <a:endParaRPr lang="en-GB" sz="2800" b="0" i="0" dirty="0">
              <a:solidFill>
                <a:srgbClr val="282828"/>
              </a:solidFill>
              <a:effectLst/>
            </a:endParaRPr>
          </a:p>
        </p:txBody>
      </p:sp>
      <p:sp>
        <p:nvSpPr>
          <p:cNvPr id="5" name="Titel 2">
            <a:extLst>
              <a:ext uri="{FF2B5EF4-FFF2-40B4-BE49-F238E27FC236}">
                <a16:creationId xmlns:a16="http://schemas.microsoft.com/office/drawing/2014/main" id="{9A735D1B-C9B6-4DE7-B45D-3F5DC14EB642}"/>
              </a:ext>
            </a:extLst>
          </p:cNvPr>
          <p:cNvSpPr txBox="1">
            <a:spLocks/>
          </p:cNvSpPr>
          <p:nvPr/>
        </p:nvSpPr>
        <p:spPr>
          <a:xfrm>
            <a:off x="1022650" y="437317"/>
            <a:ext cx="10146700" cy="1325563"/>
          </a:xfrm>
          <a:prstGeom prst="rect">
            <a:avLst/>
          </a:prstGeom>
        </p:spPr>
        <p:txBody>
          <a:bodyPr vert="horz" lIns="0" tIns="0" rIns="0" bIns="0" rtlCol="0" anchor="t" anchorCtr="0">
            <a:normAutofit/>
          </a:bodyPr>
          <a:lstStyle>
            <a:lvl1pPr algn="l" defTabSz="457200" rtl="0" eaLnBrk="1" latinLnBrk="0" hangingPunct="1">
              <a:lnSpc>
                <a:spcPct val="90000"/>
              </a:lnSpc>
              <a:spcBef>
                <a:spcPct val="0"/>
              </a:spcBef>
              <a:buNone/>
              <a:defRPr sz="3600" b="1" kern="1200">
                <a:solidFill>
                  <a:srgbClr val="1AB7EA"/>
                </a:solidFill>
                <a:latin typeface="Myriad Pro"/>
                <a:ea typeface="+mj-ea"/>
                <a:cs typeface="Myriad Pro"/>
              </a:defRPr>
            </a:lvl1pPr>
          </a:lstStyle>
          <a:p>
            <a:r>
              <a:rPr lang="en-US" sz="3200" dirty="0"/>
              <a:t>Functions of assessments</a:t>
            </a:r>
          </a:p>
        </p:txBody>
      </p:sp>
      <p:sp>
        <p:nvSpPr>
          <p:cNvPr id="6" name="Tijdelijke aanduiding voor voettekst 3">
            <a:extLst>
              <a:ext uri="{FF2B5EF4-FFF2-40B4-BE49-F238E27FC236}">
                <a16:creationId xmlns:a16="http://schemas.microsoft.com/office/drawing/2014/main" id="{520FBBDA-A917-4A69-B7A3-97E72C99AD75}"/>
              </a:ext>
            </a:extLst>
          </p:cNvPr>
          <p:cNvSpPr txBox="1">
            <a:spLocks/>
          </p:cNvSpPr>
          <p:nvPr/>
        </p:nvSpPr>
        <p:spPr>
          <a:xfrm>
            <a:off x="4038600" y="7404893"/>
            <a:ext cx="4114800"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 Cito, 2019</a:t>
            </a:r>
          </a:p>
        </p:txBody>
      </p:sp>
      <p:pic>
        <p:nvPicPr>
          <p:cNvPr id="24" name="Picture 23">
            <a:extLst>
              <a:ext uri="{FF2B5EF4-FFF2-40B4-BE49-F238E27FC236}">
                <a16:creationId xmlns:a16="http://schemas.microsoft.com/office/drawing/2014/main" id="{9D0CE9A0-44B0-4C46-B41A-63FDFD9B6BCB}"/>
              </a:ext>
            </a:extLst>
          </p:cNvPr>
          <p:cNvPicPr>
            <a:picLocks noChangeAspect="1"/>
          </p:cNvPicPr>
          <p:nvPr/>
        </p:nvPicPr>
        <p:blipFill>
          <a:blip r:embed="rId3">
            <a:duotone>
              <a:schemeClr val="accent3">
                <a:shade val="45000"/>
                <a:satMod val="135000"/>
              </a:schemeClr>
              <a:prstClr val="white"/>
            </a:duotone>
          </a:blip>
          <a:stretch>
            <a:fillRect/>
          </a:stretch>
        </p:blipFill>
        <p:spPr>
          <a:xfrm>
            <a:off x="7167319" y="3028049"/>
            <a:ext cx="712622" cy="765756"/>
          </a:xfrm>
          <a:prstGeom prst="rect">
            <a:avLst/>
          </a:prstGeom>
        </p:spPr>
      </p:pic>
      <p:pic>
        <p:nvPicPr>
          <p:cNvPr id="25" name="Picture 2" descr="C:\Users\Anton Beguin\Pictures\school.jpg">
            <a:extLst>
              <a:ext uri="{FF2B5EF4-FFF2-40B4-BE49-F238E27FC236}">
                <a16:creationId xmlns:a16="http://schemas.microsoft.com/office/drawing/2014/main" id="{3C86E784-7E46-483F-8C3F-5DA10BC61DA9}"/>
              </a:ext>
            </a:extLst>
          </p:cNvPr>
          <p:cNvPicPr>
            <a:picLocks noChangeAspect="1" noChangeArrowheads="1"/>
          </p:cNvPicPr>
          <p:nvPr/>
        </p:nvPicPr>
        <p:blipFill>
          <a:blip r:embed="rId4" cstate="print">
            <a:alphaModFix amt="1500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15300" y="2995105"/>
            <a:ext cx="832048" cy="7987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a:extLst>
              <a:ext uri="{FF2B5EF4-FFF2-40B4-BE49-F238E27FC236}">
                <a16:creationId xmlns:a16="http://schemas.microsoft.com/office/drawing/2014/main" id="{29D1644D-DB2B-4E4B-A027-619612098BDA}"/>
              </a:ext>
            </a:extLst>
          </p:cNvPr>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54653" y="1151533"/>
            <a:ext cx="832048" cy="90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18A2F668-6E31-4F79-99B3-00B05ED0216A}"/>
              </a:ext>
            </a:extLst>
          </p:cNvPr>
          <p:cNvPicPr>
            <a:picLocks noChangeAspect="1" noChangeArrowheads="1"/>
          </p:cNvPicPr>
          <p:nvPr/>
        </p:nvPicPr>
        <p:blipFill>
          <a:blip r:embed="rId6" cstate="print">
            <a:alphaModFix amt="1700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53400" y="1262153"/>
            <a:ext cx="1028700" cy="80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descr="C:\Users\Anton Beguin\Pictures\school.jpg">
            <a:extLst>
              <a:ext uri="{FF2B5EF4-FFF2-40B4-BE49-F238E27FC236}">
                <a16:creationId xmlns:a16="http://schemas.microsoft.com/office/drawing/2014/main" id="{DFEF937E-0EDA-4197-B47B-A11AEBF5D350}"/>
              </a:ext>
            </a:extLst>
          </p:cNvPr>
          <p:cNvPicPr>
            <a:picLocks noChangeAspect="1" noChangeArrowheads="1"/>
          </p:cNvPicPr>
          <p:nvPr/>
        </p:nvPicPr>
        <p:blipFill>
          <a:blip r:embed="rId4" cstate="print">
            <a:alphaModFix amt="1500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57440" y="1202833"/>
            <a:ext cx="832048" cy="7987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a:extLst>
              <a:ext uri="{FF2B5EF4-FFF2-40B4-BE49-F238E27FC236}">
                <a16:creationId xmlns:a16="http://schemas.microsoft.com/office/drawing/2014/main" id="{5ADF48C1-8349-4811-9C16-B0EF351D2A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4653" y="2014304"/>
            <a:ext cx="832048" cy="90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5">
            <a:extLst>
              <a:ext uri="{FF2B5EF4-FFF2-40B4-BE49-F238E27FC236}">
                <a16:creationId xmlns:a16="http://schemas.microsoft.com/office/drawing/2014/main" id="{81106D94-563C-4CD1-8987-DC2489B912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2305" y="3923882"/>
            <a:ext cx="832048" cy="90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a:extLst>
              <a:ext uri="{FF2B5EF4-FFF2-40B4-BE49-F238E27FC236}">
                <a16:creationId xmlns:a16="http://schemas.microsoft.com/office/drawing/2014/main" id="{9840D5ED-5634-460D-8C88-D39B96D635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86168" y="3862348"/>
            <a:ext cx="1269509" cy="996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a:extLst>
              <a:ext uri="{FF2B5EF4-FFF2-40B4-BE49-F238E27FC236}">
                <a16:creationId xmlns:a16="http://schemas.microsoft.com/office/drawing/2014/main" id="{BB4AD66D-D2E1-436E-98E5-759C5E8C6B4D}"/>
              </a:ext>
            </a:extLst>
          </p:cNvPr>
          <p:cNvSpPr txBox="1"/>
          <p:nvPr/>
        </p:nvSpPr>
        <p:spPr>
          <a:xfrm>
            <a:off x="7955477" y="4441331"/>
            <a:ext cx="6096000" cy="369332"/>
          </a:xfrm>
          <a:prstGeom prst="rect">
            <a:avLst/>
          </a:prstGeom>
          <a:noFill/>
        </p:spPr>
        <p:txBody>
          <a:bodyPr wrap="square">
            <a:spAutoFit/>
          </a:bodyPr>
          <a:lstStyle/>
          <a:p>
            <a:r>
              <a:rPr lang="en-GB" dirty="0">
                <a:solidFill>
                  <a:srgbClr val="282828"/>
                </a:solidFill>
              </a:rPr>
              <a:t>&amp;</a:t>
            </a:r>
            <a:endParaRPr lang="nl-NL" dirty="0"/>
          </a:p>
        </p:txBody>
      </p:sp>
    </p:spTree>
    <p:extLst>
      <p:ext uri="{BB962C8B-B14F-4D97-AF65-F5344CB8AC3E}">
        <p14:creationId xmlns:p14="http://schemas.microsoft.com/office/powerpoint/2010/main" val="258725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F2795-4CCF-4D24-AF96-26FD7A157665}"/>
              </a:ext>
            </a:extLst>
          </p:cNvPr>
          <p:cNvSpPr>
            <a:spLocks noGrp="1"/>
          </p:cNvSpPr>
          <p:nvPr>
            <p:ph type="title"/>
          </p:nvPr>
        </p:nvSpPr>
        <p:spPr/>
        <p:txBody>
          <a:bodyPr>
            <a:normAutofit/>
          </a:bodyPr>
          <a:lstStyle/>
          <a:p>
            <a:r>
              <a:rPr lang="en-US" sz="2800" dirty="0"/>
              <a:t>Quality criteria for assessments differ based on the function</a:t>
            </a:r>
            <a:endParaRPr lang="nl-NL" sz="2800" dirty="0"/>
          </a:p>
        </p:txBody>
      </p:sp>
      <p:sp>
        <p:nvSpPr>
          <p:cNvPr id="3" name="Content Placeholder 2">
            <a:extLst>
              <a:ext uri="{FF2B5EF4-FFF2-40B4-BE49-F238E27FC236}">
                <a16:creationId xmlns:a16="http://schemas.microsoft.com/office/drawing/2014/main" id="{B2B07391-406D-4AC2-8834-EEBBB93ABD79}"/>
              </a:ext>
            </a:extLst>
          </p:cNvPr>
          <p:cNvSpPr>
            <a:spLocks noGrp="1"/>
          </p:cNvSpPr>
          <p:nvPr>
            <p:ph idx="1"/>
          </p:nvPr>
        </p:nvSpPr>
        <p:spPr/>
        <p:txBody>
          <a:bodyPr/>
          <a:lstStyle/>
          <a:p>
            <a:endParaRPr lang="en-US" dirty="0"/>
          </a:p>
          <a:p>
            <a:endParaRPr lang="en-US" dirty="0">
              <a:sym typeface="Wingdings" panose="05000000000000000000" pitchFamily="2" charset="2"/>
            </a:endParaRPr>
          </a:p>
        </p:txBody>
      </p:sp>
      <p:sp>
        <p:nvSpPr>
          <p:cNvPr id="4" name="Tijdelijke aanduiding voor inhoud 1">
            <a:extLst>
              <a:ext uri="{FF2B5EF4-FFF2-40B4-BE49-F238E27FC236}">
                <a16:creationId xmlns:a16="http://schemas.microsoft.com/office/drawing/2014/main" id="{4B98C190-D22E-4576-B7EA-87976499A234}"/>
              </a:ext>
            </a:extLst>
          </p:cNvPr>
          <p:cNvSpPr txBox="1">
            <a:spLocks/>
          </p:cNvSpPr>
          <p:nvPr/>
        </p:nvSpPr>
        <p:spPr>
          <a:xfrm>
            <a:off x="609600" y="1010921"/>
            <a:ext cx="11452860" cy="3441600"/>
          </a:xfrm>
          <a:prstGeom prst="rect">
            <a:avLst/>
          </a:prstGeom>
        </p:spPr>
        <p:txBody>
          <a:bodyPr>
            <a:noAutofit/>
          </a:bodyPr>
          <a:lstStyle>
            <a:lvl1pPr marL="288000" indent="-288000" algn="l" defTabSz="457200" rtl="0" eaLnBrk="1" latinLnBrk="0" hangingPunct="1">
              <a:lnSpc>
                <a:spcPct val="90000"/>
              </a:lnSpc>
              <a:spcBef>
                <a:spcPts val="400"/>
              </a:spcBef>
              <a:buClr>
                <a:schemeClr val="accent1"/>
              </a:buClr>
              <a:buSzPct val="140000"/>
              <a:buFont typeface="Arial"/>
              <a:buChar char="•"/>
              <a:defRPr sz="2000" kern="1200">
                <a:solidFill>
                  <a:schemeClr val="tx1"/>
                </a:solidFill>
                <a:latin typeface="Myriad Pro"/>
                <a:ea typeface="+mn-ea"/>
                <a:cs typeface="Myriad Pro"/>
              </a:defRPr>
            </a:lvl1pPr>
            <a:lvl2pPr marL="576000" indent="-288000" algn="l" defTabSz="457200" rtl="0" eaLnBrk="1" latinLnBrk="0" hangingPunct="1">
              <a:lnSpc>
                <a:spcPct val="90000"/>
              </a:lnSpc>
              <a:spcBef>
                <a:spcPts val="400"/>
              </a:spcBef>
              <a:buClr>
                <a:schemeClr val="tx1"/>
              </a:buClr>
              <a:buSzPct val="140000"/>
              <a:buFont typeface="Arial"/>
              <a:buChar char="•"/>
              <a:defRPr sz="2000" kern="1200">
                <a:solidFill>
                  <a:schemeClr val="tx1"/>
                </a:solidFill>
                <a:latin typeface="Myriad Pro"/>
                <a:ea typeface="+mn-ea"/>
                <a:cs typeface="Myriad Pro"/>
              </a:defRPr>
            </a:lvl2pPr>
            <a:lvl3pPr marL="864000" indent="-288000" algn="l" defTabSz="457200" rtl="0" eaLnBrk="1" latinLnBrk="0" hangingPunct="1">
              <a:lnSpc>
                <a:spcPct val="90000"/>
              </a:lnSpc>
              <a:spcBef>
                <a:spcPts val="400"/>
              </a:spcBef>
              <a:buClr>
                <a:schemeClr val="accent1"/>
              </a:buClr>
              <a:buSzPct val="140000"/>
              <a:buFont typeface="Arial"/>
              <a:buChar char="•"/>
              <a:defRPr sz="2000" kern="1200">
                <a:solidFill>
                  <a:schemeClr val="tx1"/>
                </a:solidFill>
                <a:latin typeface="Myriad Pro"/>
                <a:ea typeface="+mn-ea"/>
                <a:cs typeface="Myriad Pro"/>
              </a:defRPr>
            </a:lvl3pPr>
            <a:lvl4pPr marL="1152000" indent="-288000" algn="l" defTabSz="457200" rtl="0" eaLnBrk="1" latinLnBrk="0" hangingPunct="1">
              <a:lnSpc>
                <a:spcPct val="90000"/>
              </a:lnSpc>
              <a:spcBef>
                <a:spcPts val="400"/>
              </a:spcBef>
              <a:buFont typeface="Lucida Grande"/>
              <a:buChar char="–"/>
              <a:defRPr sz="2000" kern="1200">
                <a:solidFill>
                  <a:schemeClr val="tx1"/>
                </a:solidFill>
                <a:latin typeface="Myriad Pro"/>
                <a:ea typeface="+mn-ea"/>
                <a:cs typeface="Myriad Pro"/>
              </a:defRPr>
            </a:lvl4pPr>
            <a:lvl5pPr marL="1440000" indent="-288000" algn="l" defTabSz="457200" rtl="0" eaLnBrk="1" latinLnBrk="0" hangingPunct="1">
              <a:lnSpc>
                <a:spcPct val="90000"/>
              </a:lnSpc>
              <a:spcBef>
                <a:spcPts val="400"/>
              </a:spcBef>
              <a:buFont typeface="Lucida Grande"/>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buSzPct val="100000"/>
            </a:pPr>
            <a:r>
              <a:rPr lang="en-GB" sz="2800" b="0" i="0" dirty="0">
                <a:solidFill>
                  <a:srgbClr val="282828"/>
                </a:solidFill>
                <a:effectLst/>
              </a:rPr>
              <a:t>Certification / Qualification</a:t>
            </a:r>
          </a:p>
          <a:p>
            <a:pPr marL="0" marR="0" lvl="0" indent="0" algn="l" defTabSz="457200" rtl="0" eaLnBrk="1" fontAlgn="auto" latinLnBrk="0" hangingPunct="1">
              <a:lnSpc>
                <a:spcPct val="90000"/>
              </a:lnSpc>
              <a:spcBef>
                <a:spcPts val="400"/>
              </a:spcBef>
              <a:spcAft>
                <a:spcPts val="0"/>
              </a:spcAft>
              <a:buClr>
                <a:srgbClr val="4A74BB"/>
              </a:buClr>
              <a:buSzPct val="140000"/>
              <a:buNone/>
              <a:tabLst/>
              <a:defRPr/>
            </a:pPr>
            <a:r>
              <a:rPr kumimoji="0" lang="en-US" sz="2000" b="0" i="0" u="none" strike="noStrike" kern="1200" cap="none" spc="0" normalizeH="0" baseline="0" noProof="0" dirty="0">
                <a:ln>
                  <a:noFill/>
                </a:ln>
                <a:solidFill>
                  <a:srgbClr val="004B8D"/>
                </a:solidFill>
                <a:effectLst/>
                <a:uLnTx/>
                <a:uFillTx/>
                <a:latin typeface="Myriad Pro"/>
                <a:ea typeface="+mn-ea"/>
              </a:rPr>
              <a:t>    </a:t>
            </a:r>
            <a:r>
              <a:rPr kumimoji="0" lang="en-US" sz="2000" b="0" i="0" u="none" strike="noStrike" kern="1200" cap="none" spc="0" normalizeH="0" baseline="0" noProof="0" dirty="0">
                <a:ln>
                  <a:noFill/>
                </a:ln>
                <a:solidFill>
                  <a:srgbClr val="004B8D"/>
                </a:solidFill>
                <a:effectLst/>
                <a:uLnTx/>
                <a:uFillTx/>
                <a:latin typeface="Myriad Pro"/>
                <a:ea typeface="+mn-ea"/>
                <a:sym typeface="Wingdings" panose="05000000000000000000" pitchFamily="2" charset="2"/>
              </a:rPr>
              <a:t>reliable / comparable between students </a:t>
            </a:r>
            <a:br>
              <a:rPr kumimoji="0" lang="en-US" sz="2000" b="0" i="0" u="none" strike="noStrike" kern="1200" cap="none" spc="0" normalizeH="0" baseline="0" noProof="0" dirty="0">
                <a:ln>
                  <a:noFill/>
                </a:ln>
                <a:solidFill>
                  <a:srgbClr val="004B8D"/>
                </a:solidFill>
                <a:effectLst/>
                <a:uLnTx/>
                <a:uFillTx/>
                <a:latin typeface="Myriad Pro"/>
                <a:ea typeface="+mn-ea"/>
                <a:sym typeface="Wingdings" panose="05000000000000000000" pitchFamily="2" charset="2"/>
              </a:rPr>
            </a:br>
            <a:endParaRPr kumimoji="0" lang="en-US" sz="2000" b="0" i="0" u="none" strike="noStrike" kern="1200" cap="none" spc="0" normalizeH="0" baseline="0" noProof="0" dirty="0">
              <a:ln>
                <a:noFill/>
              </a:ln>
              <a:solidFill>
                <a:srgbClr val="004B8D"/>
              </a:solidFill>
              <a:effectLst/>
              <a:uLnTx/>
              <a:uFillTx/>
              <a:latin typeface="Myriad Pro"/>
              <a:ea typeface="+mn-ea"/>
              <a:sym typeface="Wingdings" panose="05000000000000000000" pitchFamily="2" charset="2"/>
            </a:endParaRPr>
          </a:p>
          <a:p>
            <a:pPr algn="l">
              <a:buSzPct val="100000"/>
            </a:pPr>
            <a:r>
              <a:rPr lang="en-GB" sz="2800" b="0" i="0" dirty="0">
                <a:solidFill>
                  <a:srgbClr val="282828"/>
                </a:solidFill>
                <a:effectLst/>
              </a:rPr>
              <a:t>Progress</a:t>
            </a:r>
          </a:p>
          <a:p>
            <a:pPr marL="0" marR="0" lvl="0" indent="0" algn="l" defTabSz="457200" rtl="0" eaLnBrk="1" fontAlgn="auto" latinLnBrk="0" hangingPunct="1">
              <a:lnSpc>
                <a:spcPct val="90000"/>
              </a:lnSpc>
              <a:spcBef>
                <a:spcPts val="400"/>
              </a:spcBef>
              <a:spcAft>
                <a:spcPts val="0"/>
              </a:spcAft>
              <a:buClr>
                <a:srgbClr val="4A74BB"/>
              </a:buClr>
              <a:buSzPct val="140000"/>
              <a:buFontTx/>
              <a:buNone/>
              <a:tabLst/>
              <a:defRPr/>
            </a:pPr>
            <a:r>
              <a:rPr kumimoji="0" lang="en-US" sz="2000" b="0" i="0" u="none" strike="noStrike" kern="1200" cap="none" spc="0" normalizeH="0" baseline="0" noProof="0" dirty="0">
                <a:ln>
                  <a:noFill/>
                </a:ln>
                <a:solidFill>
                  <a:srgbClr val="004B8D"/>
                </a:solidFill>
                <a:effectLst/>
                <a:uLnTx/>
                <a:uFillTx/>
                <a:latin typeface="Myriad Pro"/>
                <a:ea typeface="+mn-ea"/>
                <a:cs typeface="+mn-cs"/>
              </a:rPr>
              <a:t>    vertical comparison / </a:t>
            </a:r>
            <a:r>
              <a:rPr lang="en-US" dirty="0">
                <a:solidFill>
                  <a:srgbClr val="004B8D"/>
                </a:solidFill>
                <a:cs typeface="+mn-cs"/>
                <a:sym typeface="Wingdings" panose="05000000000000000000" pitchFamily="2" charset="2"/>
              </a:rPr>
              <a:t>actionable (remediation / differentiation) </a:t>
            </a:r>
          </a:p>
          <a:p>
            <a:pPr marL="0" marR="0" lvl="0" indent="0" algn="l" defTabSz="457200" rtl="0" eaLnBrk="1" fontAlgn="auto" latinLnBrk="0" hangingPunct="1">
              <a:lnSpc>
                <a:spcPct val="90000"/>
              </a:lnSpc>
              <a:spcBef>
                <a:spcPts val="400"/>
              </a:spcBef>
              <a:spcAft>
                <a:spcPts val="0"/>
              </a:spcAft>
              <a:buClr>
                <a:srgbClr val="4A74BB"/>
              </a:buClr>
              <a:buSzPct val="140000"/>
              <a:buFontTx/>
              <a:buNone/>
              <a:tabLst/>
              <a:defRPr/>
            </a:pPr>
            <a:r>
              <a:rPr kumimoji="0" lang="en-US" sz="1800" b="0" i="0" u="none" strike="noStrike" kern="1200" cap="none" spc="0" normalizeH="0" baseline="0" noProof="0" dirty="0">
                <a:ln>
                  <a:noFill/>
                </a:ln>
                <a:solidFill>
                  <a:srgbClr val="004B8D"/>
                </a:solidFill>
                <a:effectLst/>
                <a:uLnTx/>
                <a:uFillTx/>
                <a:latin typeface="Arial"/>
                <a:ea typeface="+mn-ea"/>
                <a:cs typeface="+mn-cs"/>
                <a:sym typeface="Wingdings" panose="05000000000000000000" pitchFamily="2" charset="2"/>
              </a:rPr>
              <a:t>							</a:t>
            </a:r>
            <a:endParaRPr lang="en-GB" sz="2800" dirty="0">
              <a:solidFill>
                <a:srgbClr val="282828"/>
              </a:solidFill>
            </a:endParaRPr>
          </a:p>
          <a:p>
            <a:pPr>
              <a:buSzPct val="100000"/>
            </a:pPr>
            <a:r>
              <a:rPr lang="en-GB" sz="2800" b="0" i="0" dirty="0">
                <a:solidFill>
                  <a:srgbClr val="282828"/>
                </a:solidFill>
                <a:effectLst/>
              </a:rPr>
              <a:t>Accountability</a:t>
            </a:r>
          </a:p>
          <a:p>
            <a:pPr marL="0" marR="0" lvl="0" indent="0" algn="l" defTabSz="457200" rtl="0" eaLnBrk="1" fontAlgn="auto" latinLnBrk="0" hangingPunct="1">
              <a:lnSpc>
                <a:spcPct val="90000"/>
              </a:lnSpc>
              <a:spcBef>
                <a:spcPts val="400"/>
              </a:spcBef>
              <a:spcAft>
                <a:spcPts val="0"/>
              </a:spcAft>
              <a:buClr>
                <a:srgbClr val="4A74BB"/>
              </a:buClr>
              <a:buSzPct val="140000"/>
              <a:buFontTx/>
              <a:buNone/>
              <a:tabLst/>
              <a:defRPr/>
            </a:pPr>
            <a:r>
              <a:rPr kumimoji="0" lang="en-US" sz="2000" b="0" i="0" u="none" strike="noStrike" kern="1200" cap="none" spc="0" normalizeH="0" baseline="0" noProof="0" dirty="0">
                <a:ln>
                  <a:noFill/>
                </a:ln>
                <a:solidFill>
                  <a:srgbClr val="004B8D"/>
                </a:solidFill>
                <a:effectLst/>
                <a:uLnTx/>
                <a:uFillTx/>
                <a:latin typeface="Myriad Pro"/>
                <a:ea typeface="+mn-ea"/>
                <a:cs typeface="+mn-cs"/>
              </a:rPr>
              <a:t>    accurate at overarching level	</a:t>
            </a:r>
            <a:r>
              <a:rPr kumimoji="0" lang="en-US" sz="2000" b="0" i="0" u="none" strike="noStrike" kern="1200" cap="none" spc="0" normalizeH="0" baseline="0" noProof="0" dirty="0">
                <a:ln>
                  <a:noFill/>
                </a:ln>
                <a:solidFill>
                  <a:srgbClr val="004B8D"/>
                </a:solidFill>
                <a:effectLst/>
                <a:uLnTx/>
                <a:uFillTx/>
                <a:latin typeface="Myriad Pro"/>
                <a:ea typeface="+mn-ea"/>
                <a:cs typeface="+mn-cs"/>
                <a:sym typeface="Wingdings" panose="05000000000000000000" pitchFamily="2" charset="2"/>
              </a:rPr>
              <a:t>   relevant </a:t>
            </a:r>
            <a:r>
              <a:rPr kumimoji="0" lang="en-US" sz="2000" b="0" i="0" u="none" strike="noStrike" kern="1200" cap="none" spc="0" normalizeH="0" baseline="0" noProof="0" dirty="0">
                <a:ln>
                  <a:noFill/>
                </a:ln>
                <a:solidFill>
                  <a:srgbClr val="004B8D"/>
                </a:solidFill>
                <a:effectLst/>
                <a:uLnTx/>
                <a:uFillTx/>
                <a:latin typeface="Myriad Pro"/>
                <a:ea typeface="+mn-ea"/>
                <a:cs typeface="+mn-cs"/>
              </a:rPr>
              <a:t>sample of students</a:t>
            </a:r>
            <a:br>
              <a:rPr kumimoji="0" lang="en-US" sz="2000" b="0" i="0" u="none" strike="noStrike" kern="1200" cap="none" spc="0" normalizeH="0" baseline="0" noProof="0" dirty="0">
                <a:ln>
                  <a:noFill/>
                </a:ln>
                <a:solidFill>
                  <a:srgbClr val="004B8D"/>
                </a:solidFill>
                <a:effectLst/>
                <a:uLnTx/>
                <a:uFillTx/>
                <a:latin typeface="Myriad Pro"/>
                <a:ea typeface="+mn-ea"/>
                <a:cs typeface="+mn-cs"/>
              </a:rPr>
            </a:br>
            <a:endParaRPr kumimoji="0" lang="en-US" sz="2000" b="0" i="0" u="none" strike="noStrike" kern="1200" cap="none" spc="0" normalizeH="0" baseline="0" noProof="0" dirty="0">
              <a:ln>
                <a:noFill/>
              </a:ln>
              <a:solidFill>
                <a:srgbClr val="004B8D"/>
              </a:solidFill>
              <a:effectLst/>
              <a:uLnTx/>
              <a:uFillTx/>
              <a:latin typeface="Myriad Pro"/>
              <a:ea typeface="+mn-ea"/>
              <a:cs typeface="+mn-cs"/>
            </a:endParaRPr>
          </a:p>
          <a:p>
            <a:pPr>
              <a:buClr>
                <a:srgbClr val="4A74BB"/>
              </a:buClr>
              <a:buSzPct val="100000"/>
              <a:defRPr/>
            </a:pPr>
            <a:r>
              <a:rPr lang="en-GB" sz="2800" b="0" i="0" dirty="0">
                <a:solidFill>
                  <a:srgbClr val="282828"/>
                </a:solidFill>
                <a:effectLst/>
              </a:rPr>
              <a:t>Formative Evaluation</a:t>
            </a:r>
          </a:p>
          <a:p>
            <a:pPr marL="0" marR="0" lvl="0" indent="0" algn="l" defTabSz="457200" rtl="0" eaLnBrk="1" fontAlgn="auto" latinLnBrk="0" hangingPunct="1">
              <a:lnSpc>
                <a:spcPct val="90000"/>
              </a:lnSpc>
              <a:spcBef>
                <a:spcPts val="400"/>
              </a:spcBef>
              <a:spcAft>
                <a:spcPts val="0"/>
              </a:spcAft>
              <a:buClr>
                <a:srgbClr val="4A74BB"/>
              </a:buClr>
              <a:buSzPct val="140000"/>
              <a:buFont typeface="Arial"/>
              <a:buNone/>
              <a:tabLst/>
              <a:defRPr/>
            </a:pPr>
            <a:r>
              <a:rPr kumimoji="0" lang="en-US" sz="2000" b="0" i="0" u="none" strike="noStrike" kern="1200" cap="none" spc="0" normalizeH="0" baseline="0" noProof="0" dirty="0">
                <a:ln>
                  <a:noFill/>
                </a:ln>
                <a:solidFill>
                  <a:srgbClr val="004B8D"/>
                </a:solidFill>
                <a:effectLst/>
                <a:uLnTx/>
                <a:uFillTx/>
                <a:latin typeface="Myriad Pro"/>
                <a:ea typeface="+mn-ea"/>
              </a:rPr>
              <a:t>     provide information actionable in learning (feedback / feed forward)</a:t>
            </a:r>
          </a:p>
          <a:p>
            <a:pPr marL="0" marR="0" lvl="0" indent="0" algn="l" defTabSz="457200" rtl="0" eaLnBrk="1" fontAlgn="auto" latinLnBrk="0" hangingPunct="1">
              <a:lnSpc>
                <a:spcPct val="90000"/>
              </a:lnSpc>
              <a:spcBef>
                <a:spcPts val="400"/>
              </a:spcBef>
              <a:spcAft>
                <a:spcPts val="0"/>
              </a:spcAft>
              <a:buClr>
                <a:srgbClr val="4A74BB"/>
              </a:buClr>
              <a:buSzPct val="140000"/>
              <a:buFont typeface="Arial"/>
              <a:buNone/>
              <a:tabLst/>
              <a:defRPr/>
            </a:pPr>
            <a:endParaRPr kumimoji="0" lang="en-US" sz="2000" b="0" i="0" u="none" strike="noStrike" kern="1200" cap="none" spc="0" normalizeH="0" baseline="0" noProof="0" dirty="0">
              <a:ln>
                <a:noFill/>
              </a:ln>
              <a:solidFill>
                <a:srgbClr val="004B8D"/>
              </a:solidFill>
              <a:effectLst/>
              <a:uLnTx/>
              <a:uFillTx/>
              <a:latin typeface="Myriad Pro"/>
              <a:ea typeface="+mn-ea"/>
            </a:endParaRPr>
          </a:p>
          <a:p>
            <a:pPr marL="0" marR="0" lvl="0" indent="0" algn="l" defTabSz="457200" rtl="0" eaLnBrk="1" fontAlgn="auto" latinLnBrk="0" hangingPunct="1">
              <a:lnSpc>
                <a:spcPct val="90000"/>
              </a:lnSpc>
              <a:spcBef>
                <a:spcPts val="400"/>
              </a:spcBef>
              <a:spcAft>
                <a:spcPts val="0"/>
              </a:spcAft>
              <a:buClr>
                <a:srgbClr val="4A74BB"/>
              </a:buClr>
              <a:buSzPct val="140000"/>
              <a:buFont typeface="Arial"/>
              <a:buNone/>
              <a:tabLst/>
              <a:defRPr/>
            </a:pPr>
            <a:r>
              <a:rPr kumimoji="0" lang="en-US" sz="2000" b="0" i="0" u="none" strike="noStrike" kern="1200" cap="none" spc="0" normalizeH="0" baseline="0" noProof="0" dirty="0">
                <a:ln>
                  <a:noFill/>
                </a:ln>
                <a:solidFill>
                  <a:srgbClr val="004B8D"/>
                </a:solidFill>
                <a:effectLst/>
                <a:uLnTx/>
                <a:uFillTx/>
                <a:latin typeface="Myriad Pro"/>
                <a:ea typeface="+mn-ea"/>
              </a:rPr>
              <a:t>All assessments need to be valid = claims in line with the information collected</a:t>
            </a:r>
          </a:p>
          <a:p>
            <a:pPr>
              <a:buSzPct val="100000"/>
            </a:pPr>
            <a:endParaRPr lang="en-GB" sz="2800" b="0" i="0" dirty="0">
              <a:solidFill>
                <a:srgbClr val="282828"/>
              </a:solidFill>
              <a:effectLst/>
            </a:endParaRPr>
          </a:p>
          <a:p>
            <a:pPr algn="l">
              <a:buSzPct val="100000"/>
            </a:pPr>
            <a:endParaRPr lang="en-GB" sz="2800" b="0" i="0" dirty="0">
              <a:solidFill>
                <a:srgbClr val="282828"/>
              </a:solidFill>
              <a:effectLst/>
            </a:endParaRPr>
          </a:p>
        </p:txBody>
      </p:sp>
    </p:spTree>
    <p:extLst>
      <p:ext uri="{BB962C8B-B14F-4D97-AF65-F5344CB8AC3E}">
        <p14:creationId xmlns:p14="http://schemas.microsoft.com/office/powerpoint/2010/main" val="485355734"/>
      </p:ext>
    </p:extLst>
  </p:cSld>
  <p:clrMapOvr>
    <a:masterClrMapping/>
  </p:clrMapOvr>
</p:sld>
</file>

<file path=ppt/theme/theme1.xml><?xml version="1.0" encoding="utf-8"?>
<a:theme xmlns:a="http://schemas.openxmlformats.org/drawingml/2006/main" name="Cito - Template - Cyaan">
  <a:themeElements>
    <a:clrScheme name="Aangepast 99">
      <a:dk1>
        <a:sysClr val="windowText" lastClr="000000"/>
      </a:dk1>
      <a:lt1>
        <a:sysClr val="window" lastClr="FFFFFF"/>
      </a:lt1>
      <a:dk2>
        <a:srgbClr val="00ACD5"/>
      </a:dk2>
      <a:lt2>
        <a:srgbClr val="E30074"/>
      </a:lt2>
      <a:accent1>
        <a:srgbClr val="0076A5"/>
      </a:accent1>
      <a:accent2>
        <a:srgbClr val="828D88"/>
      </a:accent2>
      <a:accent3>
        <a:srgbClr val="00B0A9"/>
      </a:accent3>
      <a:accent4>
        <a:srgbClr val="BBCF05"/>
      </a:accent4>
      <a:accent5>
        <a:srgbClr val="E30074"/>
      </a:accent5>
      <a:accent6>
        <a:srgbClr val="00ACD5"/>
      </a:accent6>
      <a:hlink>
        <a:srgbClr val="000000"/>
      </a:hlink>
      <a:folHlink>
        <a:srgbClr val="000000"/>
      </a:folHlink>
    </a:clrScheme>
    <a:fontScheme name="CITO lettertypes">
      <a:majorFont>
        <a:latin typeface="PT Sans"/>
        <a:ea typeface=""/>
        <a:cs typeface=""/>
      </a:majorFont>
      <a:minorFont>
        <a:latin typeface="P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4" id="{BEDB7A72-1BA2-42DA-B9C8-92E32E5F1D4E}" vid="{8BD4680D-94A2-40EB-9255-13C5FE8802A3}"/>
    </a:ext>
  </a:extLst>
</a:theme>
</file>

<file path=ppt/theme/theme2.xml><?xml version="1.0" encoding="utf-8"?>
<a:theme xmlns:a="http://schemas.openxmlformats.org/drawingml/2006/main" name="IBA_2014_EN_Basis">
  <a:themeElements>
    <a:clrScheme name="IBA_Color">
      <a:dk1>
        <a:srgbClr val="004B8D"/>
      </a:dk1>
      <a:lt1>
        <a:sysClr val="window" lastClr="FFFFFF"/>
      </a:lt1>
      <a:dk2>
        <a:srgbClr val="000000"/>
      </a:dk2>
      <a:lt2>
        <a:srgbClr val="FFFFFF"/>
      </a:lt2>
      <a:accent1>
        <a:srgbClr val="4A74BB"/>
      </a:accent1>
      <a:accent2>
        <a:srgbClr val="FFD200"/>
      </a:accent2>
      <a:accent3>
        <a:srgbClr val="E02B1E"/>
      </a:accent3>
      <a:accent4>
        <a:srgbClr val="00B5CC"/>
      </a:accent4>
      <a:accent5>
        <a:srgbClr val="652D89"/>
      </a:accent5>
      <a:accent6>
        <a:srgbClr val="7E7E7E"/>
      </a:accent6>
      <a:hlink>
        <a:srgbClr val="004B8D"/>
      </a:hlink>
      <a:folHlink>
        <a:srgbClr val="004B8D"/>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B4B53C84-B3B9-CC46-A5F1-6AC9FDB818C2}" vid="{25D0A96A-6170-DB40-9140-F2B847AC6342}"/>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1. Cito_presentatie_blauw</Template>
  <TotalTime>43586</TotalTime>
  <Words>1474</Words>
  <Application>Microsoft Macintosh PowerPoint</Application>
  <PresentationFormat>Widescreen</PresentationFormat>
  <Paragraphs>243</Paragraphs>
  <Slides>38</Slides>
  <Notes>14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Arial</vt:lpstr>
      <vt:lpstr>Courier New</vt:lpstr>
      <vt:lpstr>Lucida Grande</vt:lpstr>
      <vt:lpstr>Myriad Pro</vt:lpstr>
      <vt:lpstr>Oswald</vt:lpstr>
      <vt:lpstr>Open Sans</vt:lpstr>
      <vt:lpstr>Symbol</vt:lpstr>
      <vt:lpstr>Cambria Math</vt:lpstr>
      <vt:lpstr>PT Sans</vt:lpstr>
      <vt:lpstr>Webdings</vt:lpstr>
      <vt:lpstr>Calibri</vt:lpstr>
      <vt:lpstr>Cito - Template - Cyaan</vt:lpstr>
      <vt:lpstr>IBA_2014_EN_Basis</vt:lpstr>
      <vt:lpstr>Assessment for the future</vt:lpstr>
      <vt:lpstr>Overview</vt:lpstr>
      <vt:lpstr>Functions of assessment</vt:lpstr>
      <vt:lpstr>PowerPoint Presentation</vt:lpstr>
      <vt:lpstr>PowerPoint Presentation</vt:lpstr>
      <vt:lpstr>PowerPoint Presentation</vt:lpstr>
      <vt:lpstr>Is it high stakes?</vt:lpstr>
      <vt:lpstr>PowerPoint Presentation</vt:lpstr>
      <vt:lpstr>Quality criteria for assessments differ based on the function</vt:lpstr>
      <vt:lpstr>Formative Evaluation: Central principle</vt:lpstr>
      <vt:lpstr>Formative Evaluation: Central principle</vt:lpstr>
      <vt:lpstr>PowerPoint Presentation</vt:lpstr>
      <vt:lpstr>PowerPoint Presentation</vt:lpstr>
      <vt:lpstr>Digital assessments: examples from the Middle Years Program (MYP)</vt:lpstr>
      <vt:lpstr>What are the principles of an IBMYP education?</vt:lpstr>
      <vt:lpstr>Assessing the important skills</vt:lpstr>
      <vt:lpstr>What do MYP on-screen exams look like and what are the tools available?</vt:lpstr>
      <vt:lpstr>Wider digital potential</vt:lpstr>
      <vt:lpstr>PowerPoint Presentation</vt:lpstr>
      <vt:lpstr>Wider Digital portfolio</vt:lpstr>
      <vt:lpstr>Mastery of learning objectives</vt:lpstr>
      <vt:lpstr>PowerPoint Presentation</vt:lpstr>
      <vt:lpstr>PowerPoint Presentation</vt:lpstr>
      <vt:lpstr>PowerPoint Presentation</vt:lpstr>
      <vt:lpstr>Number of items</vt:lpstr>
      <vt:lpstr>PowerPoint Presentation</vt:lpstr>
      <vt:lpstr>PowerPoint Presentation</vt:lpstr>
      <vt:lpstr>PowerPoint Presentation</vt:lpstr>
      <vt:lpstr>PowerPoint Presentation</vt:lpstr>
      <vt:lpstr>PowerPoint Presentation</vt:lpstr>
      <vt:lpstr>Adaptivity</vt:lpstr>
      <vt:lpstr>Adaptivity</vt:lpstr>
      <vt:lpstr>Use of IA</vt:lpstr>
      <vt:lpstr>Use of IA</vt:lpstr>
      <vt:lpstr>PowerPoint Presentation</vt:lpstr>
      <vt:lpstr>PowerPoint Presentation</vt:lpstr>
      <vt:lpstr>Use of IA</vt:lpstr>
      <vt:lpstr>Thank you for your attention!!</vt:lpstr>
    </vt:vector>
  </TitlesOfParts>
  <Company>Cito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Cesuurbepaling bij formatieve toetsen</dc:title>
  <dc:creator>Hendrik Straat</dc:creator>
  <cp:lastModifiedBy>Lulu McConville</cp:lastModifiedBy>
  <cp:revision>141</cp:revision>
  <dcterms:created xsi:type="dcterms:W3CDTF">2018-06-11T11:54:30Z</dcterms:created>
  <dcterms:modified xsi:type="dcterms:W3CDTF">2023-01-20T12:08:24Z</dcterms:modified>
</cp:coreProperties>
</file>