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66"/>
    <a:srgbClr val="FF9900"/>
    <a:srgbClr val="663300"/>
    <a:srgbClr val="66FF66"/>
    <a:srgbClr val="66FF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5442" autoAdjust="0"/>
    <p:restoredTop sz="94660"/>
  </p:normalViewPr>
  <p:slideViewPr>
    <p:cSldViewPr>
      <p:cViewPr>
        <p:scale>
          <a:sx n="90" d="100"/>
          <a:sy n="90" d="100"/>
        </p:scale>
        <p:origin x="-2340" y="-9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DA508-EE17-4213-ADAF-039C2E2FE80A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DC407-4D9C-49E7-9F6D-C8C697F1BF8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39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7560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52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76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759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3828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182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43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247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597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005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021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F803A-D554-4B6C-9316-D3C1B9FBA39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02D8D-1927-4042-9081-54534693F2B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73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7504" y="116804"/>
            <a:ext cx="3024336" cy="56207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latin typeface="Century Gothic" panose="020B0502020202020204" pitchFamily="34" charset="0"/>
              </a:rPr>
              <a:t>4Cs of P4C</a:t>
            </a:r>
            <a:endParaRPr lang="en-GB" sz="2800" dirty="0">
              <a:latin typeface="Century Gothic" panose="020B0502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90" y="843595"/>
            <a:ext cx="8251352" cy="5990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3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</dc:creator>
  <cp:lastModifiedBy>Claire Gill</cp:lastModifiedBy>
  <cp:revision>216</cp:revision>
  <cp:lastPrinted>2016-10-21T06:54:16Z</cp:lastPrinted>
  <dcterms:created xsi:type="dcterms:W3CDTF">2013-09-17T17:46:35Z</dcterms:created>
  <dcterms:modified xsi:type="dcterms:W3CDTF">2019-11-21T10:43:12Z</dcterms:modified>
</cp:coreProperties>
</file>