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42" r:id="rId2"/>
    <p:sldId id="350" r:id="rId3"/>
    <p:sldId id="351" r:id="rId4"/>
    <p:sldId id="35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FF"/>
    <a:srgbClr val="663300"/>
    <a:srgbClr val="66FF66"/>
    <a:srgbClr val="66FF3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442" autoAdjust="0"/>
    <p:restoredTop sz="94660"/>
  </p:normalViewPr>
  <p:slideViewPr>
    <p:cSldViewPr>
      <p:cViewPr>
        <p:scale>
          <a:sx n="80" d="100"/>
          <a:sy n="80" d="100"/>
        </p:scale>
        <p:origin x="-3072" y="-8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DA508-EE17-4213-ADAF-039C2E2FE80A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DC407-4D9C-49E7-9F6D-C8C697F1BF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0395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7560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852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76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4759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3828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182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4431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479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0597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005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602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803A-D554-4B6C-9316-D3C1B9FBA39F}" type="datetimeFigureOut">
              <a:rPr lang="en-GB" smtClean="0"/>
              <a:t>21/11/2019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02D8D-1927-4042-9081-54534693F2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573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emf"/><Relationship Id="rId7" Type="http://schemas.openxmlformats.org/officeDocument/2006/relationships/image" Target="../media/image36.png"/><Relationship Id="rId12" Type="http://schemas.openxmlformats.org/officeDocument/2006/relationships/image" Target="../media/image39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25.png"/><Relationship Id="rId5" Type="http://schemas.openxmlformats.org/officeDocument/2006/relationships/image" Target="../media/image34.emf"/><Relationship Id="rId10" Type="http://schemas.openxmlformats.org/officeDocument/2006/relationships/image" Target="../media/image24.png"/><Relationship Id="rId4" Type="http://schemas.openxmlformats.org/officeDocument/2006/relationships/image" Target="../media/image33.emf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82"/>
          <a:stretch/>
        </p:blipFill>
        <p:spPr bwMode="auto">
          <a:xfrm rot="631076">
            <a:off x="2034563" y="3799372"/>
            <a:ext cx="1213058" cy="229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534" y="116632"/>
            <a:ext cx="1060616" cy="100880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1339"/>
            <a:ext cx="4032450" cy="17281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523" y="1463026"/>
            <a:ext cx="3157312" cy="21867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8" r="22277"/>
          <a:stretch/>
        </p:blipFill>
        <p:spPr bwMode="auto">
          <a:xfrm rot="21168633">
            <a:off x="741275" y="3790131"/>
            <a:ext cx="111710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3528" y="3728652"/>
            <a:ext cx="3384376" cy="2452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37112"/>
            <a:ext cx="3257444" cy="21676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9512" y="2276872"/>
            <a:ext cx="5256584" cy="107721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latin typeface="Century Gothic" panose="020B0502020202020204" pitchFamily="34" charset="0"/>
              </a:rPr>
              <a:t>What do these things have in common?</a:t>
            </a:r>
            <a:endParaRPr lang="en-GB" sz="3200" b="1" dirty="0">
              <a:latin typeface="Century Gothic" panose="020B0502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84945"/>
            <a:ext cx="895350" cy="12287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837" y="4666343"/>
            <a:ext cx="8953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6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7504" y="116804"/>
            <a:ext cx="3024336" cy="56207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latin typeface="Century Gothic" panose="020B0502020202020204" pitchFamily="34" charset="0"/>
              </a:rPr>
              <a:t>Reflection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43" y="4437112"/>
            <a:ext cx="198120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84" y="1780168"/>
            <a:ext cx="2314575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410944"/>
            <a:ext cx="2411760" cy="144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38" y="110686"/>
            <a:ext cx="4470226" cy="531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10686"/>
            <a:ext cx="916601" cy="87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03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107504" y="116804"/>
            <a:ext cx="3168352" cy="56207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latin typeface="Century Gothic" panose="020B0502020202020204" pitchFamily="34" charset="0"/>
              </a:rPr>
              <a:t>FINAL THOUGHTS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3" name="AutoShape 4" descr="Image result for circle of chai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4" descr="Image result for stand up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60338"/>
            <a:ext cx="1136323" cy="10808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193957"/>
            <a:ext cx="4914283" cy="30623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7975" y="1333483"/>
            <a:ext cx="41200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Century Gothic" panose="020B0502020202020204" pitchFamily="34" charset="0"/>
              </a:rPr>
              <a:t>Write down your final thoughts about the question.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742" y="2988266"/>
            <a:ext cx="975279" cy="9752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17" y="4284916"/>
            <a:ext cx="3706731" cy="23612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AutoShape 4" descr="Image result for final thoughts clip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390" y="397841"/>
            <a:ext cx="189547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82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82"/>
          <a:stretch/>
        </p:blipFill>
        <p:spPr bwMode="auto">
          <a:xfrm rot="631076">
            <a:off x="2034563" y="3799372"/>
            <a:ext cx="1213058" cy="229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534" y="116632"/>
            <a:ext cx="1060616" cy="100880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1339"/>
            <a:ext cx="4032450" cy="17281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523" y="1463026"/>
            <a:ext cx="3157312" cy="21867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8" r="22277"/>
          <a:stretch/>
        </p:blipFill>
        <p:spPr bwMode="auto">
          <a:xfrm rot="21168633">
            <a:off x="741275" y="3790131"/>
            <a:ext cx="111710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3528" y="3728652"/>
            <a:ext cx="3384376" cy="2452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37112"/>
            <a:ext cx="3257444" cy="21676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9512" y="2276872"/>
            <a:ext cx="5256584" cy="107721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latin typeface="Century Gothic" panose="020B0502020202020204" pitchFamily="34" charset="0"/>
              </a:rPr>
              <a:t>What do these things have in common?</a:t>
            </a:r>
            <a:endParaRPr lang="en-GB" sz="3200" b="1" dirty="0">
              <a:latin typeface="Century Gothic" panose="020B0502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84945"/>
            <a:ext cx="895350" cy="12287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837" y="4666343"/>
            <a:ext cx="895350" cy="1228725"/>
          </a:xfrm>
          <a:prstGeom prst="rect">
            <a:avLst/>
          </a:prstGeom>
        </p:spPr>
      </p:pic>
      <p:sp>
        <p:nvSpPr>
          <p:cNvPr id="2" name="24-Point Star 1"/>
          <p:cNvSpPr/>
          <p:nvPr/>
        </p:nvSpPr>
        <p:spPr>
          <a:xfrm>
            <a:off x="611560" y="261339"/>
            <a:ext cx="8352928" cy="6219848"/>
          </a:xfrm>
          <a:prstGeom prst="star24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COPPER</a:t>
            </a:r>
          </a:p>
          <a:p>
            <a:pPr algn="ctr"/>
            <a:endParaRPr lang="en-GB" sz="8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336" y="3442746"/>
            <a:ext cx="2619375" cy="1743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1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534" y="116632"/>
            <a:ext cx="1060616" cy="100880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65" t="20895" r="22727" b="38239"/>
          <a:stretch/>
        </p:blipFill>
        <p:spPr bwMode="auto">
          <a:xfrm>
            <a:off x="195702" y="1615631"/>
            <a:ext cx="1207946" cy="12503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4" t="21873" r="24286" b="39064"/>
          <a:stretch/>
        </p:blipFill>
        <p:spPr bwMode="auto">
          <a:xfrm>
            <a:off x="179512" y="116632"/>
            <a:ext cx="1224136" cy="13716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9" t="21873" r="22467" b="37619"/>
          <a:stretch/>
        </p:blipFill>
        <p:spPr bwMode="auto">
          <a:xfrm>
            <a:off x="165894" y="3058427"/>
            <a:ext cx="1409788" cy="15128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4" t="21873" r="23182" b="32425"/>
          <a:stretch/>
        </p:blipFill>
        <p:spPr bwMode="auto">
          <a:xfrm>
            <a:off x="155097" y="4736006"/>
            <a:ext cx="1477923" cy="1789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4" b="15564"/>
          <a:stretch/>
        </p:blipFill>
        <p:spPr bwMode="auto">
          <a:xfrm>
            <a:off x="2683567" y="160535"/>
            <a:ext cx="1627331" cy="1101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3" t="20810" r="15017" b="22116"/>
          <a:stretch/>
        </p:blipFill>
        <p:spPr bwMode="auto">
          <a:xfrm>
            <a:off x="1575682" y="297028"/>
            <a:ext cx="997305" cy="8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3" t="20810" r="15017" b="22116"/>
          <a:stretch/>
        </p:blipFill>
        <p:spPr bwMode="auto">
          <a:xfrm>
            <a:off x="1575681" y="1736888"/>
            <a:ext cx="997305" cy="8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007" y="1460887"/>
            <a:ext cx="1033761" cy="103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3" t="20810" r="15017" b="22116"/>
          <a:stretch/>
        </p:blipFill>
        <p:spPr bwMode="auto">
          <a:xfrm>
            <a:off x="1606550" y="3358662"/>
            <a:ext cx="997305" cy="8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31" y="2865983"/>
            <a:ext cx="1146803" cy="170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768" y="2865983"/>
            <a:ext cx="1146803" cy="170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865983"/>
            <a:ext cx="1146803" cy="170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83"/>
          <a:stretch/>
        </p:blipFill>
        <p:spPr bwMode="auto">
          <a:xfrm>
            <a:off x="6588224" y="2890210"/>
            <a:ext cx="1177411" cy="828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3" t="20810" r="15017" b="22116"/>
          <a:stretch/>
        </p:blipFill>
        <p:spPr bwMode="auto">
          <a:xfrm>
            <a:off x="1686262" y="5216471"/>
            <a:ext cx="997305" cy="8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567" y="5079000"/>
            <a:ext cx="1673211" cy="110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206" y="5079000"/>
            <a:ext cx="1673211" cy="110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079000"/>
            <a:ext cx="1673211" cy="110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49"/>
          <a:stretch/>
        </p:blipFill>
        <p:spPr bwMode="auto">
          <a:xfrm>
            <a:off x="8026545" y="5078999"/>
            <a:ext cx="999763" cy="110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811" y="189190"/>
            <a:ext cx="2195629" cy="219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2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534" y="116632"/>
            <a:ext cx="1060616" cy="100880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65" t="20895" r="22727" b="38239"/>
          <a:stretch/>
        </p:blipFill>
        <p:spPr bwMode="auto">
          <a:xfrm>
            <a:off x="195702" y="1615631"/>
            <a:ext cx="1207946" cy="12503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4" t="21873" r="24286" b="39064"/>
          <a:stretch/>
        </p:blipFill>
        <p:spPr bwMode="auto">
          <a:xfrm>
            <a:off x="179512" y="116632"/>
            <a:ext cx="1224136" cy="13716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9" t="21873" r="22467" b="37619"/>
          <a:stretch/>
        </p:blipFill>
        <p:spPr bwMode="auto">
          <a:xfrm>
            <a:off x="165894" y="3058427"/>
            <a:ext cx="1409788" cy="15128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4" t="21873" r="23182" b="32425"/>
          <a:stretch/>
        </p:blipFill>
        <p:spPr bwMode="auto">
          <a:xfrm>
            <a:off x="155097" y="4736006"/>
            <a:ext cx="1477923" cy="1789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4" b="15564"/>
          <a:stretch/>
        </p:blipFill>
        <p:spPr bwMode="auto">
          <a:xfrm>
            <a:off x="2683567" y="160535"/>
            <a:ext cx="1627331" cy="1101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3" t="20810" r="15017" b="22116"/>
          <a:stretch/>
        </p:blipFill>
        <p:spPr bwMode="auto">
          <a:xfrm>
            <a:off x="1575682" y="297028"/>
            <a:ext cx="997305" cy="8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3" t="20810" r="15017" b="22116"/>
          <a:stretch/>
        </p:blipFill>
        <p:spPr bwMode="auto">
          <a:xfrm>
            <a:off x="1575681" y="1736888"/>
            <a:ext cx="997305" cy="8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007" y="1460887"/>
            <a:ext cx="1033761" cy="103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3" t="20810" r="15017" b="22116"/>
          <a:stretch/>
        </p:blipFill>
        <p:spPr bwMode="auto">
          <a:xfrm>
            <a:off x="1606550" y="3358662"/>
            <a:ext cx="997305" cy="8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31" y="2865983"/>
            <a:ext cx="1146803" cy="170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768" y="2865983"/>
            <a:ext cx="1146803" cy="170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865983"/>
            <a:ext cx="1146803" cy="170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83"/>
          <a:stretch/>
        </p:blipFill>
        <p:spPr bwMode="auto">
          <a:xfrm>
            <a:off x="6588224" y="2890210"/>
            <a:ext cx="1177411" cy="828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3" t="20810" r="15017" b="22116"/>
          <a:stretch/>
        </p:blipFill>
        <p:spPr bwMode="auto">
          <a:xfrm>
            <a:off x="1686262" y="5216471"/>
            <a:ext cx="997305" cy="82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567" y="5079000"/>
            <a:ext cx="1673211" cy="110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206" y="5079000"/>
            <a:ext cx="1673211" cy="110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079000"/>
            <a:ext cx="1673211" cy="110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49"/>
          <a:stretch/>
        </p:blipFill>
        <p:spPr bwMode="auto">
          <a:xfrm>
            <a:off x="8026545" y="5078999"/>
            <a:ext cx="999763" cy="110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811" y="189190"/>
            <a:ext cx="2195629" cy="2195629"/>
          </a:xfrm>
          <a:prstGeom prst="rect">
            <a:avLst/>
          </a:prstGeom>
        </p:spPr>
      </p:pic>
      <p:sp>
        <p:nvSpPr>
          <p:cNvPr id="22" name="24-Point Star 21"/>
          <p:cNvSpPr/>
          <p:nvPr/>
        </p:nvSpPr>
        <p:spPr>
          <a:xfrm>
            <a:off x="165894" y="261338"/>
            <a:ext cx="8978106" cy="6408021"/>
          </a:xfrm>
          <a:prstGeom prst="star24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54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48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Where does the copper and other metals needed come from?</a:t>
            </a:r>
          </a:p>
          <a:p>
            <a:pPr algn="ctr"/>
            <a:endParaRPr lang="en-GB" sz="8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24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7504" y="116804"/>
            <a:ext cx="3024336" cy="56207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latin typeface="Century Gothic" panose="020B0502020202020204" pitchFamily="34" charset="0"/>
              </a:rPr>
              <a:t>Stimulus- reflect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500" y="906173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Century Gothic" panose="020B0502020202020204" pitchFamily="34" charset="0"/>
              </a:rPr>
              <a:t>What are your initial thoughts about this image?</a:t>
            </a:r>
            <a:endParaRPr lang="en-GB" sz="2000" b="1" dirty="0">
              <a:latin typeface="Century Gothic" panose="020B0502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3" y="3486125"/>
            <a:ext cx="1747606" cy="15990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568" y="97424"/>
            <a:ext cx="1060616" cy="10088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16804"/>
            <a:ext cx="1849213" cy="169627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" t="36551" r="4974"/>
          <a:stretch/>
        </p:blipFill>
        <p:spPr bwMode="auto">
          <a:xfrm>
            <a:off x="2028129" y="1960677"/>
            <a:ext cx="7166137" cy="4897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2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107504" y="116804"/>
            <a:ext cx="3024336" cy="562074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latin typeface="Century Gothic" panose="020B0502020202020204" pitchFamily="34" charset="0"/>
              </a:rPr>
              <a:t>Questions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3" name="AutoShape 4" descr="Image result for circle of chai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19066" y="764704"/>
            <a:ext cx="87216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entury Gothic" panose="020B0502020202020204" pitchFamily="34" charset="0"/>
              </a:rPr>
              <a:t>In  your groups come up with some </a:t>
            </a:r>
            <a:r>
              <a:rPr lang="en-GB" b="1" dirty="0" smtClean="0">
                <a:latin typeface="Century Gothic" panose="020B0502020202020204" pitchFamily="34" charset="0"/>
              </a:rPr>
              <a:t>BIG</a:t>
            </a:r>
            <a:r>
              <a:rPr lang="en-GB" dirty="0" smtClean="0">
                <a:latin typeface="Century Gothic" panose="020B0502020202020204" pitchFamily="34" charset="0"/>
              </a:rPr>
              <a:t> questions  which we </a:t>
            </a:r>
            <a:endParaRPr lang="en-GB" dirty="0" smtClean="0">
              <a:latin typeface="Century Gothic" panose="020B0502020202020204" pitchFamily="34" charset="0"/>
            </a:endParaRPr>
          </a:p>
          <a:p>
            <a:r>
              <a:rPr lang="en-GB" dirty="0" smtClean="0">
                <a:latin typeface="Century Gothic" panose="020B0502020202020204" pitchFamily="34" charset="0"/>
              </a:rPr>
              <a:t>could </a:t>
            </a:r>
            <a:r>
              <a:rPr lang="en-GB" dirty="0" smtClean="0">
                <a:latin typeface="Century Gothic" panose="020B0502020202020204" pitchFamily="34" charset="0"/>
              </a:rPr>
              <a:t>have a discussion about. They should be JUICY and HAVE LEGS</a:t>
            </a:r>
            <a:r>
              <a:rPr lang="en-GB" dirty="0" smtClean="0">
                <a:latin typeface="Century Gothic" panose="020B0502020202020204" pitchFamily="34" charset="0"/>
              </a:rPr>
              <a:t>.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 smtClean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 smtClean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  <a:p>
            <a:r>
              <a:rPr lang="en-GB" dirty="0" smtClean="0">
                <a:latin typeface="Century Gothic" panose="020B0502020202020204" pitchFamily="34" charset="0"/>
              </a:rPr>
              <a:t>Use the question quadrant to help you!</a:t>
            </a:r>
            <a:endParaRPr lang="en-GB" dirty="0" smtClean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60032" y="4660686"/>
            <a:ext cx="4140459" cy="203132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GB" u="sng" dirty="0" smtClean="0">
                <a:latin typeface="Century Gothic" panose="020B0502020202020204" pitchFamily="34" charset="0"/>
              </a:rPr>
              <a:t>Question 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Century Gothic" panose="020B0502020202020204" pitchFamily="34" charset="0"/>
              </a:rPr>
              <a:t>Is it right that...?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Century Gothic" panose="020B0502020202020204" pitchFamily="34" charset="0"/>
              </a:rPr>
              <a:t>How do we know...?</a:t>
            </a:r>
            <a:endParaRPr lang="en-GB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Century Gothic" panose="020B0502020202020204" pitchFamily="34" charset="0"/>
              </a:rPr>
              <a:t>Is it wrong to...?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Century Gothic" panose="020B0502020202020204" pitchFamily="34" charset="0"/>
              </a:rPr>
              <a:t>Would it be better if...?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Century Gothic" panose="020B0502020202020204" pitchFamily="34" charset="0"/>
              </a:rPr>
              <a:t>Should we...?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Century Gothic" panose="020B0502020202020204" pitchFamily="34" charset="0"/>
              </a:rPr>
              <a:t>Is it possible...?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356" y="50510"/>
            <a:ext cx="916601" cy="8718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9" y="50510"/>
            <a:ext cx="971440" cy="92677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9" t="24108" r="25780" b="17885"/>
          <a:stretch/>
        </p:blipFill>
        <p:spPr bwMode="auto">
          <a:xfrm>
            <a:off x="107503" y="3481038"/>
            <a:ext cx="4447275" cy="333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756" y="1412776"/>
            <a:ext cx="4419557" cy="3020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627784" y="1726420"/>
            <a:ext cx="2625023" cy="66189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What questions could the image be posing?</a:t>
            </a:r>
            <a:endParaRPr lang="en-GB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07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107504" y="116804"/>
            <a:ext cx="3024336" cy="562074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latin typeface="Century Gothic" panose="020B0502020202020204" pitchFamily="34" charset="0"/>
              </a:rPr>
              <a:t>Questions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3" name="AutoShape 4" descr="Image result for circle of chai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07504" y="901810"/>
            <a:ext cx="453978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entury Gothic" panose="020B0502020202020204" pitchFamily="34" charset="0"/>
              </a:rPr>
              <a:t>Each group </a:t>
            </a:r>
            <a:r>
              <a:rPr lang="en-GB" sz="2000" dirty="0" smtClean="0">
                <a:latin typeface="Century Gothic" panose="020B0502020202020204" pitchFamily="34" charset="0"/>
              </a:rPr>
              <a:t>now </a:t>
            </a:r>
            <a:r>
              <a:rPr lang="en-GB" sz="2000" dirty="0" smtClean="0">
                <a:latin typeface="Century Gothic" panose="020B0502020202020204" pitchFamily="34" charset="0"/>
              </a:rPr>
              <a:t>needs to select </a:t>
            </a:r>
          </a:p>
          <a:p>
            <a:r>
              <a:rPr lang="en-GB" sz="2000" dirty="0" smtClean="0">
                <a:latin typeface="Century Gothic" panose="020B0502020202020204" pitchFamily="34" charset="0"/>
              </a:rPr>
              <a:t>their </a:t>
            </a:r>
            <a:r>
              <a:rPr lang="en-GB" sz="2000" dirty="0" smtClean="0">
                <a:latin typeface="Century Gothic" panose="020B0502020202020204" pitchFamily="34" charset="0"/>
              </a:rPr>
              <a:t>best </a:t>
            </a:r>
            <a:r>
              <a:rPr lang="en-GB" sz="2000" b="1" dirty="0" smtClean="0">
                <a:latin typeface="Century Gothic" panose="020B0502020202020204" pitchFamily="34" charset="0"/>
              </a:rPr>
              <a:t>PHILOSOPHICAL</a:t>
            </a:r>
            <a:r>
              <a:rPr lang="en-GB" sz="2000" dirty="0" smtClean="0">
                <a:latin typeface="Century Gothic" panose="020B0502020202020204" pitchFamily="34" charset="0"/>
              </a:rPr>
              <a:t> question out of the ones they came up with (from the blue quadrant).</a:t>
            </a: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endParaRPr lang="en-GB" sz="2000" dirty="0" smtClean="0">
              <a:latin typeface="Century Gothic" panose="020B0502020202020204" pitchFamily="34" charset="0"/>
            </a:endParaRP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endParaRPr lang="en-GB" sz="2000" dirty="0" smtClean="0">
              <a:latin typeface="Century Gothic" panose="020B0502020202020204" pitchFamily="34" charset="0"/>
            </a:endParaRP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endParaRPr lang="en-GB" sz="2000" dirty="0" smtClean="0">
              <a:latin typeface="Century Gothic" panose="020B0502020202020204" pitchFamily="34" charset="0"/>
            </a:endParaRP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endParaRPr lang="en-GB" sz="2000" dirty="0" smtClean="0">
              <a:latin typeface="Century Gothic" panose="020B0502020202020204" pitchFamily="34" charset="0"/>
            </a:endParaRPr>
          </a:p>
          <a:p>
            <a:r>
              <a:rPr lang="en-GB" sz="2000" dirty="0" smtClean="0">
                <a:latin typeface="Century Gothic" panose="020B0502020202020204" pitchFamily="34" charset="0"/>
              </a:rPr>
              <a:t>We will go round </a:t>
            </a:r>
            <a:r>
              <a:rPr lang="en-GB" sz="2000" dirty="0" smtClean="0">
                <a:latin typeface="Century Gothic" panose="020B0502020202020204" pitchFamily="34" charset="0"/>
              </a:rPr>
              <a:t>the class and each group will </a:t>
            </a:r>
            <a:r>
              <a:rPr lang="en-GB" sz="2000" dirty="0" smtClean="0">
                <a:latin typeface="Century Gothic" panose="020B0502020202020204" pitchFamily="34" charset="0"/>
              </a:rPr>
              <a:t>share </a:t>
            </a:r>
            <a:r>
              <a:rPr lang="en-GB" sz="2000" dirty="0" smtClean="0">
                <a:latin typeface="Century Gothic" panose="020B0502020202020204" pitchFamily="34" charset="0"/>
              </a:rPr>
              <a:t>their question. </a:t>
            </a:r>
            <a:r>
              <a:rPr lang="en-GB" sz="2000" dirty="0" smtClean="0">
                <a:latin typeface="Century Gothic" panose="020B0502020202020204" pitchFamily="34" charset="0"/>
              </a:rPr>
              <a:t>We will then vote on a single question via a BLIND VOTE.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639" y="4797152"/>
            <a:ext cx="2104090" cy="1489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356" y="50510"/>
            <a:ext cx="916601" cy="8718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9" y="50510"/>
            <a:ext cx="971440" cy="926776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357" y="1227897"/>
            <a:ext cx="4419600" cy="30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95557"/>
            <a:ext cx="2972706" cy="223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619672" y="2276872"/>
            <a:ext cx="1224136" cy="196886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GB" dirty="0" smtClean="0">
                <a:latin typeface="Century Gothic" panose="020B0502020202020204" pitchFamily="34" charset="0"/>
              </a:rPr>
              <a:t>Question Airing</a:t>
            </a: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latin typeface="Century Gothic" panose="020B0502020202020204" pitchFamily="34" charset="0"/>
              </a:rPr>
              <a:t> </a:t>
            </a:r>
            <a:r>
              <a:rPr lang="en-GB" sz="2800" dirty="0" smtClean="0">
                <a:latin typeface="Century Gothic" panose="020B0502020202020204" pitchFamily="34" charset="0"/>
              </a:rPr>
              <a:t>...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latin typeface="Century Gothic" panose="020B0502020202020204" pitchFamily="34" charset="0"/>
              </a:rPr>
              <a:t>...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latin typeface="Century Gothic" panose="020B0502020202020204" pitchFamily="34" charset="0"/>
              </a:rPr>
              <a:t>...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latin typeface="Century Gothic" panose="020B0502020202020204" pitchFamily="34" charset="0"/>
              </a:rPr>
              <a:t>...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latin typeface="Century Gothic" panose="020B0502020202020204" pitchFamily="34" charset="0"/>
              </a:rPr>
              <a:t>...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latin typeface="Century Gothic" panose="020B0502020202020204" pitchFamily="34" charset="0"/>
              </a:rPr>
              <a:t>...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latin typeface="Century Gothic" panose="020B0502020202020204" pitchFamily="34" charset="0"/>
              </a:rPr>
              <a:t>...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latin typeface="Century Gothic" panose="020B0502020202020204" pitchFamily="34" charset="0"/>
              </a:rPr>
              <a:t>...</a:t>
            </a:r>
            <a:endParaRPr lang="en-GB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05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107504" y="68796"/>
            <a:ext cx="3024336" cy="56207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latin typeface="Century Gothic" panose="020B0502020202020204" pitchFamily="34" charset="0"/>
              </a:rPr>
              <a:t>Enquiry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3" name="AutoShape 4" descr="Image result for circle of chai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4" descr="Image result for stand up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168543" y="612927"/>
            <a:ext cx="5856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entury Gothic" panose="020B0502020202020204" pitchFamily="34" charset="0"/>
              </a:rPr>
              <a:t>Our question...</a:t>
            </a:r>
            <a:endParaRPr lang="en-GB" sz="2800" dirty="0">
              <a:latin typeface="Century Gothic" panose="020B050202020202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2042"/>
            <a:ext cx="2278063" cy="1098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911" y="5629636"/>
            <a:ext cx="2129955" cy="119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866" y="6004808"/>
            <a:ext cx="2278063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137" y="5776112"/>
            <a:ext cx="2582863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9385" y="1097349"/>
            <a:ext cx="6388066" cy="127233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55575" y="1133352"/>
            <a:ext cx="62791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...</a:t>
            </a:r>
            <a:endParaRPr lang="en-GB" sz="3600" dirty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pPr algn="ctr"/>
            <a:endParaRPr lang="en-GB" sz="36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97349"/>
            <a:ext cx="2097770" cy="250328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4" y="2634623"/>
            <a:ext cx="2287668" cy="2380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985" y="2561830"/>
            <a:ext cx="2033809" cy="24525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88" y="2501954"/>
            <a:ext cx="2104125" cy="25265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6948263" y="3824885"/>
            <a:ext cx="2105139" cy="1804751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If you choose not to contribute then you will be a Summariser at the end so listen carefully.</a:t>
            </a:r>
            <a:endParaRPr lang="en-GB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356" y="50510"/>
            <a:ext cx="916601" cy="87182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9" y="50510"/>
            <a:ext cx="971440" cy="9267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723" y="9496"/>
            <a:ext cx="959721" cy="91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97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</TotalTime>
  <Words>210</Words>
  <Application>Microsoft Office PowerPoint</Application>
  <PresentationFormat>On-screen Show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 Airing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Claire</dc:creator>
  <cp:lastModifiedBy>Claire Gill</cp:lastModifiedBy>
  <cp:revision>205</cp:revision>
  <cp:lastPrinted>2016-10-21T06:54:16Z</cp:lastPrinted>
  <dcterms:created xsi:type="dcterms:W3CDTF">2013-09-17T17:46:35Z</dcterms:created>
  <dcterms:modified xsi:type="dcterms:W3CDTF">2019-11-21T12:11:26Z</dcterms:modified>
</cp:coreProperties>
</file>