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75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50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91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8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0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750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612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20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38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774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75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A5C9E-4831-48B1-8BB1-1F902424FE85}" type="datetimeFigureOut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DCA26-59B4-4095-87E5-5C15B4F0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70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693116"/>
              </p:ext>
            </p:extLst>
          </p:nvPr>
        </p:nvGraphicFramePr>
        <p:xfrm>
          <a:off x="179512" y="188640"/>
          <a:ext cx="8784976" cy="6552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3276364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The answer is in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the image</a:t>
                      </a:r>
                      <a:endParaRPr lang="en-GB" sz="11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Use your imagination</a:t>
                      </a:r>
                      <a:endParaRPr lang="en-GB" sz="11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6364">
                <a:tc>
                  <a:txBody>
                    <a:bodyPr/>
                    <a:lstStyle/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Ask an expert</a:t>
                      </a:r>
                      <a:endParaRPr lang="en-GB" sz="11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en-GB" sz="11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r"/>
                      <a:r>
                        <a:rPr lang="en-GB" sz="11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 really have to think about it</a:t>
                      </a:r>
                      <a:endParaRPr lang="en-GB" sz="11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132" y="3068960"/>
            <a:ext cx="93610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One 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right answer</a:t>
            </a:r>
            <a:endParaRPr lang="en-GB" sz="1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3068960"/>
            <a:ext cx="93610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Many possible answers</a:t>
            </a:r>
            <a:endParaRPr lang="en-GB" sz="1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3355576"/>
            <a:ext cx="108012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Research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6136" y="3354087"/>
            <a:ext cx="108012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Reflection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966263"/>
            <a:ext cx="108012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entury Gothic" panose="020B0502020202020204" pitchFamily="34" charset="0"/>
              </a:rPr>
              <a:t>Our world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23516" y="1412776"/>
            <a:ext cx="108012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entury Gothic" panose="020B0502020202020204" pitchFamily="34" charset="0"/>
              </a:rPr>
              <a:t>Stimulus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59" y="2763097"/>
            <a:ext cx="1564673" cy="149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4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30</Words>
  <Application>Microsoft Office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Gill</dc:creator>
  <cp:lastModifiedBy>Claire Gill</cp:lastModifiedBy>
  <cp:revision>5</cp:revision>
  <dcterms:created xsi:type="dcterms:W3CDTF">2018-07-13T07:15:03Z</dcterms:created>
  <dcterms:modified xsi:type="dcterms:W3CDTF">2019-11-21T12:05:43Z</dcterms:modified>
</cp:coreProperties>
</file>