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62" r:id="rId5"/>
    <p:sldId id="2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8E4B15-93C0-479D-9AC5-B9EA60A3DF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44FF1A3-4A48-4214-8383-62A739B326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12D0F27-37FC-4EAA-805C-49B90099D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05C1DEA-264B-4357-A9A5-CDE090D6B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F910F7A-4DD6-44BE-AD43-B3D1F3852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59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F84F84-E4D9-4829-932E-99EB65C16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540287E-6463-47A5-A7F2-63EA5C43A2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8D26E1-130F-47A0-BD02-19F3D163A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003070C-E24E-4430-9DCE-6A4863C44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49002E9-6AE9-4629-B1D5-EE7253372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671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26A6876-C700-4FE1-A3F6-1AA555E75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0D597F6-402F-488D-BCAA-A5E03D80D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91D80F1-6D46-4246-B978-1C0BD2049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1C2530B-642A-496F-B059-3404A41BB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C13FE3-AB74-4E8A-BCA8-8EBB924C2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58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743B51-A496-4FBC-83EB-3AD283D86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1F2916B-9964-4A9B-918C-17951D610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B11CFD-9E5E-459A-B746-0B9A6389E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5CEC360-43FE-4958-B318-1B622CEC8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80497E-8A84-4461-8F82-784A63F8D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9B5220-9782-4E91-8094-4BCCE4EBF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42B1A30-1A44-44ED-B63D-8FDCE8D863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62BEBE-A9D7-4E9C-A0DB-B78F62F06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224B75-8340-4085-9B04-53DE60D42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3CBC009-F162-4DC8-B2D5-0E336973D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852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29D379-71C5-4408-90DB-75C8FEF82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8027718-73CE-4BE2-AC16-234E6A5AA9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FFBF401-A163-44A5-A7DC-845F6E5057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575E735-EA12-4425-8DA4-DD520DC04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E0DF11D2-B69A-4770-92BA-1189BB3FD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472FBB4-C670-450C-9FA1-35EBB796F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127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A522798-EB89-4400-9542-BE2DCFF89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A48B224-1288-4AE1-B4A1-73792ED445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4BEF097-E2B1-49E6-890C-24A402EB0B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0B1E031-483F-4EB6-98B2-6086CE3AA1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A7DE36F-089D-4055-8D59-48A49CABF7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ABD4C658-0F67-4CF1-8C2F-CCA141B6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BC6F740-A2EC-4782-8E1C-94F5B6804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998F7EE-0910-4501-9976-FCDD14476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24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001E7A-2E08-451F-92C2-7F99AAFB4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DD4E367-4AA2-44F6-BB21-5F20A0560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29075469-6E55-4931-8E98-0104D8691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E020F4B-5A88-479A-A1D2-6605EBF54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395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8D6588E-B596-4556-8BAE-A82CA7B92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4DA7C6F-7AF8-4522-BDE9-E05889C7D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9C9D561-B168-493A-94D2-E150153FD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465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86AE06-D98B-4B68-A19B-65419BB9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5440B46-9FCB-4AB3-9602-EF3A29383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48FCD22-5608-41E1-924A-3C01EB4B3A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EC02814-26F0-41FE-B365-2B5610FCB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7E2AA2F-F06C-46D1-8002-86D322EAF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49F12F9-9215-4F2C-A8CB-2ED6024A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498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CAF085-A914-4A6B-9DA0-DB6FB8B5F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8FB39DA-EDEB-43B0-8CAC-EA06218EC2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71D29E5-04E8-4AEC-A6A4-48832C253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A3083B3-8CED-4756-B352-A42DA8CBA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8815753-C9C0-4188-BC5D-F4C7680A4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7F8A60F-FE2A-4733-8984-7FE6C0797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49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7880071-DACA-4BB8-8E25-03F3D2654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7978671-3814-4003-909C-DF0C06464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A97F621-9023-46E6-B4CE-7690E3310A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9B1C9-F35E-4B28-9EA5-36307544693D}" type="datetimeFigureOut">
              <a:rPr lang="en-GB" smtClean="0"/>
              <a:t>12/11/2020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D788E70-F033-403A-AE76-9B9DA9E9F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FE7D01D-979F-4D44-8A83-4E695C107A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00FEE-1B63-4D3B-8CF5-71272C3AB6D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200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18D544D-BEEA-48C7-B9FB-0F8F95DF6275}"/>
              </a:ext>
            </a:extLst>
          </p:cNvPr>
          <p:cNvSpPr txBox="1"/>
          <p:nvPr/>
        </p:nvSpPr>
        <p:spPr>
          <a:xfrm>
            <a:off x="0" y="4830602"/>
            <a:ext cx="12248707" cy="20313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How can you </a:t>
            </a:r>
            <a:r>
              <a:rPr lang="en-GB" sz="4000" dirty="0" smtClean="0"/>
              <a:t>create an auto-injector device?</a:t>
            </a:r>
            <a:endParaRPr lang="en-GB" sz="4000" dirty="0"/>
          </a:p>
          <a:p>
            <a:pPr algn="ctr"/>
            <a:endParaRPr lang="en-GB" sz="1400" dirty="0"/>
          </a:p>
          <a:p>
            <a:pPr algn="ctr"/>
            <a:r>
              <a:rPr lang="en-GB" sz="2400" dirty="0"/>
              <a:t>in partnership with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D1C0E79-802C-4F9E-B85A-84374FFCE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53" y="5500858"/>
            <a:ext cx="3368234" cy="116080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B73035B-4798-49FC-8A0C-FA47181D2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261" y="6131420"/>
            <a:ext cx="3377477" cy="73768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400300" y="448220"/>
            <a:ext cx="5862637" cy="4402229"/>
            <a:chOff x="7990835" y="1888198"/>
            <a:chExt cx="3795878" cy="33713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49287" y="1888198"/>
              <a:ext cx="2237426" cy="292023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90835" y="2351496"/>
              <a:ext cx="2853175" cy="2908044"/>
            </a:xfrm>
            <a:prstGeom prst="rect">
              <a:avLst/>
            </a:prstGeom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456" b="77215" l="34277" r="65409">
                        <a14:foregroundMark x1="43711" y1="45570" x2="43711" y2="45570"/>
                        <a14:foregroundMark x1="44025" y1="55696" x2="44025" y2="55696"/>
                        <a14:foregroundMark x1="42767" y1="49367" x2="42767" y2="49367"/>
                        <a14:foregroundMark x1="42453" y1="58861" x2="42453" y2="58861"/>
                        <a14:foregroundMark x1="46855" y1="55063" x2="46855" y2="55063"/>
                        <a14:foregroundMark x1="45912" y1="45570" x2="45912" y2="45570"/>
                        <a14:foregroundMark x1="50314" y1="50000" x2="50314" y2="50000"/>
                        <a14:foregroundMark x1="48113" y1="46203" x2="48113" y2="46203"/>
                        <a14:foregroundMark x1="53145" y1="47468" x2="53145" y2="47468"/>
                        <a14:foregroundMark x1="55031" y1="45570" x2="55031" y2="45570"/>
                      </a14:backgroundRemoval>
                    </a14:imgEffect>
                  </a14:imgLayer>
                </a14:imgProps>
              </a:ext>
            </a:extLst>
          </a:blip>
          <a:srcRect l="36087" t="26796" r="37238" b="27334"/>
          <a:stretch/>
        </p:blipFill>
        <p:spPr>
          <a:xfrm>
            <a:off x="9629775" y="5457826"/>
            <a:ext cx="1471613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708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9632"/>
            <a:ext cx="10515600" cy="88545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 smtClean="0"/>
              <a:t>Project brief</a:t>
            </a:r>
            <a:endParaRPr lang="en-GB" dirty="0"/>
          </a:p>
        </p:txBody>
      </p:sp>
      <p:sp>
        <p:nvSpPr>
          <p:cNvPr id="4" name="Text Box 13"/>
          <p:cNvSpPr txBox="1"/>
          <p:nvPr/>
        </p:nvSpPr>
        <p:spPr>
          <a:xfrm>
            <a:off x="295834" y="1169895"/>
            <a:ext cx="7490013" cy="555363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GSK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 the world leaders in supplying life-changing medicines to patient's worldwide. Depending on the illness, some patient's need to be injected (into muscle) on a regular basis, however this usually means that the patient has to visit a nurse every time they need their dose.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You've been asked to design an </a:t>
            </a:r>
            <a:r>
              <a:rPr lang="en-GB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 injector </a:t>
            </a: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device for a new anti-cancer medicine that which allow patients to administer their own dose at home. Have a think about the following...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long would a patient want to hold an auto-injector pen against themselves for to receive their medicine?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design the device so that a weaker patient could handle and use it?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instructions would the patient need?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would the patient want the device to look like?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make sure that every medical device is made to the same standard?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900"/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reduce the impact to the environment from waste (i.e. could it be re-usable)? 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329362" y="1169895"/>
            <a:ext cx="5862637" cy="4402229"/>
            <a:chOff x="7990835" y="1888198"/>
            <a:chExt cx="3795878" cy="337134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49287" y="1888198"/>
              <a:ext cx="2237426" cy="292023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90835" y="2351496"/>
              <a:ext cx="2853175" cy="2908044"/>
            </a:xfrm>
            <a:prstGeom prst="rect">
              <a:avLst/>
            </a:prstGeom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2690" y="5572124"/>
            <a:ext cx="3078747" cy="1054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89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DA0B5EF-1173-44AC-8CC5-0CC8DE9C0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are Tekmar?</a:t>
            </a:r>
            <a:br>
              <a:rPr lang="en-GB" dirty="0"/>
            </a:br>
            <a:r>
              <a:rPr lang="en-GB" sz="1800" dirty="0"/>
              <a:t>https://www.tekmar.co.uk/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9AD87E-EF5F-484F-8A70-231257220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646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4400" dirty="0"/>
              <a:t>Work individually to answer the following questions using the links provided:</a:t>
            </a:r>
          </a:p>
          <a:p>
            <a:pPr marL="0" indent="0">
              <a:buNone/>
            </a:pPr>
            <a:endParaRPr lang="en-GB" sz="4400" dirty="0"/>
          </a:p>
          <a:p>
            <a:pPr marL="742950" indent="-742950">
              <a:buFont typeface="+mj-lt"/>
              <a:buAutoNum type="arabicPeriod"/>
            </a:pPr>
            <a:r>
              <a:rPr lang="en-GB" sz="4400" dirty="0"/>
              <a:t>What do </a:t>
            </a:r>
            <a:r>
              <a:rPr lang="en-GB" sz="4400" dirty="0" smtClean="0"/>
              <a:t>GSK </a:t>
            </a:r>
            <a:r>
              <a:rPr lang="en-GB" sz="4400" dirty="0"/>
              <a:t>do?</a:t>
            </a:r>
          </a:p>
          <a:p>
            <a:pPr marL="742950" indent="-742950">
              <a:buFont typeface="+mj-lt"/>
              <a:buAutoNum type="arabicPeriod"/>
            </a:pPr>
            <a:endParaRPr lang="en-GB" sz="4400" dirty="0"/>
          </a:p>
          <a:p>
            <a:pPr marL="742950" indent="-742950">
              <a:buFont typeface="+mj-lt"/>
              <a:buAutoNum type="arabicPeriod"/>
            </a:pPr>
            <a:r>
              <a:rPr lang="en-GB" sz="4400" dirty="0" smtClean="0"/>
              <a:t>What engineering job </a:t>
            </a:r>
            <a:r>
              <a:rPr lang="en-GB" sz="4400" dirty="0"/>
              <a:t>roles exist in the </a:t>
            </a:r>
            <a:r>
              <a:rPr lang="en-GB" sz="4400" dirty="0" smtClean="0"/>
              <a:t>medicinal industry such as GSK? </a:t>
            </a:r>
            <a:r>
              <a:rPr lang="en-GB" sz="4400" dirty="0"/>
              <a:t>Which interest you the most?</a:t>
            </a:r>
          </a:p>
          <a:p>
            <a:pPr marL="0" indent="0">
              <a:buNone/>
            </a:pPr>
            <a:endParaRPr lang="en-GB" sz="4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0BA8FD9C-0FB4-44AC-9C29-A9C744C508DD}"/>
              </a:ext>
            </a:extLst>
          </p:cNvPr>
          <p:cNvSpPr txBox="1">
            <a:spLocks/>
          </p:cNvSpPr>
          <p:nvPr/>
        </p:nvSpPr>
        <p:spPr>
          <a:xfrm>
            <a:off x="838200" y="588272"/>
            <a:ext cx="6423991" cy="11024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Who are </a:t>
            </a:r>
            <a:r>
              <a:rPr lang="en-GB" dirty="0" smtClean="0"/>
              <a:t>GSK?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292" y="213233"/>
            <a:ext cx="2818208" cy="211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61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9AD87E-EF5F-484F-8A70-231257220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You are going to work in teams of four on a project to answer the question</a:t>
            </a:r>
          </a:p>
          <a:p>
            <a:pPr marL="0" indent="0">
              <a:buNone/>
            </a:pPr>
            <a:r>
              <a:rPr lang="en-GB" dirty="0"/>
              <a:t>“How can you </a:t>
            </a:r>
            <a:r>
              <a:rPr lang="en-GB" dirty="0" smtClean="0"/>
              <a:t>create </a:t>
            </a:r>
            <a:r>
              <a:rPr lang="en-GB" dirty="0"/>
              <a:t>an </a:t>
            </a:r>
            <a:r>
              <a:rPr lang="en-GB" dirty="0" smtClean="0"/>
              <a:t>auto injector?”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Your </a:t>
            </a:r>
            <a:r>
              <a:rPr lang="en-GB" dirty="0" smtClean="0"/>
              <a:t>presentation/report </a:t>
            </a:r>
            <a:r>
              <a:rPr lang="en-GB" dirty="0"/>
              <a:t>must include the following information:</a:t>
            </a:r>
          </a:p>
          <a:p>
            <a:r>
              <a:rPr lang="en-GB" dirty="0">
                <a:solidFill>
                  <a:srgbClr val="FF0000"/>
                </a:solidFill>
              </a:rPr>
              <a:t>Why do we need </a:t>
            </a:r>
            <a:r>
              <a:rPr lang="en-GB" dirty="0" smtClean="0">
                <a:solidFill>
                  <a:srgbClr val="FF0000"/>
                </a:solidFill>
              </a:rPr>
              <a:t>auto injector? 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What can it be used to treat?</a:t>
            </a:r>
          </a:p>
          <a:p>
            <a:pPr lvl="1"/>
            <a:r>
              <a:rPr lang="en-GB" dirty="0"/>
              <a:t>Who will it appeal to?</a:t>
            </a:r>
          </a:p>
          <a:p>
            <a:pPr lvl="1"/>
            <a:r>
              <a:rPr lang="en-GB" dirty="0"/>
              <a:t>What is available out there? Any auto inject?</a:t>
            </a:r>
          </a:p>
          <a:p>
            <a:pPr lvl="1"/>
            <a:r>
              <a:rPr lang="en-GB" dirty="0"/>
              <a:t>How does it work?</a:t>
            </a:r>
          </a:p>
          <a:p>
            <a:pPr lvl="1"/>
            <a:r>
              <a:rPr lang="en-GB" dirty="0"/>
              <a:t>What has GSK got at the moment? How does it work?</a:t>
            </a:r>
          </a:p>
          <a:p>
            <a:pPr lvl="1"/>
            <a:r>
              <a:rPr lang="en-GB" dirty="0"/>
              <a:t>Are they user friendly? Are customer scared of needles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DFE729D7-C699-42D4-BB61-BC982AE57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8272"/>
            <a:ext cx="6423991" cy="11024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/>
              <a:t>Project briefing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5404" y="81732"/>
            <a:ext cx="2816596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3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9AD87E-EF5F-484F-8A70-231257220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In industry teamwork is really important and each team member has different strengths.</a:t>
            </a:r>
          </a:p>
          <a:p>
            <a:pPr lvl="0"/>
            <a:r>
              <a:rPr lang="en-GB" dirty="0"/>
              <a:t>Students </a:t>
            </a:r>
            <a:r>
              <a:rPr lang="en-GB" dirty="0" smtClean="0"/>
              <a:t>will </a:t>
            </a:r>
            <a:r>
              <a:rPr lang="en-GB" dirty="0"/>
              <a:t>identify their roles within the project.</a:t>
            </a:r>
          </a:p>
          <a:p>
            <a:r>
              <a:rPr lang="en-GB" dirty="0" smtClean="0"/>
              <a:t>Which </a:t>
            </a:r>
            <a:r>
              <a:rPr lang="en-GB" dirty="0"/>
              <a:t>relevant skills and experience do you currently have? </a:t>
            </a:r>
          </a:p>
          <a:p>
            <a:r>
              <a:rPr lang="en-GB" dirty="0"/>
              <a:t>Which skills may you have to develop? </a:t>
            </a:r>
          </a:p>
          <a:p>
            <a:r>
              <a:rPr lang="en-GB" dirty="0"/>
              <a:t>What could you do both in and outside of school to develop those skills?</a:t>
            </a:r>
          </a:p>
          <a:p>
            <a:pPr marL="0" indent="0">
              <a:buNone/>
            </a:pPr>
            <a:r>
              <a:rPr lang="en-GB" dirty="0"/>
              <a:t>Discuss your skills and strengths with your team and how you can contribute to the success of your project.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DFE729D7-C699-42D4-BB61-BC982AE57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8272"/>
            <a:ext cx="6423991" cy="11024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 smtClean="0"/>
              <a:t>Roles within Project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8240" y="0"/>
            <a:ext cx="2816596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94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</TotalTime>
  <Words>404</Words>
  <Application>Microsoft Office PowerPoint</Application>
  <PresentationFormat>Widescreen</PresentationFormat>
  <Paragraphs>50</Paragraphs>
  <Slides>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Project brief</vt:lpstr>
      <vt:lpstr>Who are Tekmar? https://www.tekmar.co.uk/</vt:lpstr>
      <vt:lpstr>Project briefing</vt:lpstr>
      <vt:lpstr>Roles within Project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Burgess</dc:creator>
  <cp:lastModifiedBy>Helen Beardmore</cp:lastModifiedBy>
  <cp:revision>73</cp:revision>
  <dcterms:created xsi:type="dcterms:W3CDTF">2019-08-06T08:06:05Z</dcterms:created>
  <dcterms:modified xsi:type="dcterms:W3CDTF">2020-11-12T09:45:35Z</dcterms:modified>
</cp:coreProperties>
</file>